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36" r:id="rId2"/>
    <p:sldId id="271" r:id="rId3"/>
    <p:sldId id="276" r:id="rId4"/>
    <p:sldId id="494" r:id="rId5"/>
    <p:sldId id="1225" r:id="rId6"/>
    <p:sldId id="1227" r:id="rId7"/>
    <p:sldId id="1228" r:id="rId8"/>
    <p:sldId id="1230" r:id="rId9"/>
    <p:sldId id="1231" r:id="rId10"/>
    <p:sldId id="1232" r:id="rId11"/>
    <p:sldId id="1226" r:id="rId12"/>
    <p:sldId id="1235" r:id="rId13"/>
    <p:sldId id="267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CCFF99"/>
    <a:srgbClr val="336600"/>
    <a:srgbClr val="00CCFF"/>
    <a:srgbClr val="234600"/>
    <a:srgbClr val="FFFFCC"/>
    <a:srgbClr val="2A5400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1" autoAdjust="0"/>
    <p:restoredTop sz="96310" autoAdjust="0"/>
  </p:normalViewPr>
  <p:slideViewPr>
    <p:cSldViewPr>
      <p:cViewPr varScale="1">
        <p:scale>
          <a:sx n="74" d="100"/>
          <a:sy n="74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DA4B8-7034-41E6-A904-834E2AB03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5C52C-A88F-4FFE-91A9-952C07713D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2C18-1C55-4AFE-A3D5-FAAAE99602B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6586-73D1-4309-9BF8-DEA96E01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©LDSEternalism.com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C198-7083-476A-BC21-0D607992F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D7CB-E2F2-452A-96C9-BE5CBBF7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040B5-CC58-4CD9-B701-9A63440ED1CE}" type="datetime1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©LDSEternalism.com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D3BBD-2075-4A75-B5B4-CE9A4FE76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2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70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6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8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8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4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9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5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0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99C7-0787-4125-9086-551D20232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702CDC-8AD3-4C41-837E-8296D4E3DA8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8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C1C976-8CA2-495F-BE8B-EE178DB81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6.jp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4.jpe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jp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D694-6846-42EC-B3F0-D1D7C8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1325" y="6615953"/>
            <a:ext cx="219635" cy="226545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15963B-6363-4C78-813F-4EF1B5C8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807F21-F3D7-4BDD-A444-F2A69FE12B6E}"/>
              </a:ext>
            </a:extLst>
          </p:cNvPr>
          <p:cNvSpPr/>
          <p:nvPr/>
        </p:nvSpPr>
        <p:spPr>
          <a:xfrm>
            <a:off x="5715000" y="1284672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Eternalism Politics</a:t>
            </a:r>
          </a:p>
        </p:txBody>
      </p:sp>
      <p:pic>
        <p:nvPicPr>
          <p:cNvPr id="3" name="Picture 2" descr="A painting of a group of men sitting around a table&#10;&#10;AI-generated content may be incorrect.">
            <a:extLst>
              <a:ext uri="{FF2B5EF4-FFF2-40B4-BE49-F238E27FC236}">
                <a16:creationId xmlns:a16="http://schemas.microsoft.com/office/drawing/2014/main" id="{496D7AEB-1AB8-33CB-6694-0511646A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" y="940298"/>
            <a:ext cx="4977403" cy="497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2F4A15-4FCC-8B22-5746-D35F4144299D}"/>
              </a:ext>
            </a:extLst>
          </p:cNvPr>
          <p:cNvSpPr txBox="1"/>
          <p:nvPr/>
        </p:nvSpPr>
        <p:spPr>
          <a:xfrm>
            <a:off x="6279067" y="2946737"/>
            <a:ext cx="591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16895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-3064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itchFamily="34" charset="0"/>
              </a:rPr>
              <a:t>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FCF843-5C07-488B-8F82-C2B3E6F29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45034"/>
              </p:ext>
            </p:extLst>
          </p:nvPr>
        </p:nvGraphicFramePr>
        <p:xfrm>
          <a:off x="181264" y="845950"/>
          <a:ext cx="5397499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00">
                  <a:extLst>
                    <a:ext uri="{9D8B030D-6E8A-4147-A177-3AD203B41FA5}">
                      <a16:colId xmlns:a16="http://schemas.microsoft.com/office/drawing/2014/main" val="2336372696"/>
                    </a:ext>
                  </a:extLst>
                </a:gridCol>
                <a:gridCol w="422560">
                  <a:extLst>
                    <a:ext uri="{9D8B030D-6E8A-4147-A177-3AD203B41FA5}">
                      <a16:colId xmlns:a16="http://schemas.microsoft.com/office/drawing/2014/main" val="2769719612"/>
                    </a:ext>
                  </a:extLst>
                </a:gridCol>
                <a:gridCol w="4674439">
                  <a:extLst>
                    <a:ext uri="{9D8B030D-6E8A-4147-A177-3AD203B41FA5}">
                      <a16:colId xmlns:a16="http://schemas.microsoft.com/office/drawing/2014/main" val="1598330338"/>
                    </a:ext>
                  </a:extLst>
                </a:gridCol>
              </a:tblGrid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Overview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760530438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Rights of religion, speech, and the press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695531661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Right to bear arms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991274379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Housing of Soldiers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181361054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Protection from searches and seizures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850648516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Protections involving double jeopardy, self-Incrimination, due process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18768866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Rights of accused persons (counsel, jury trial, confront opposing witnesses)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672343837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Rights in Civil Cases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921948129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Protections against excessive bail, cruel and unusual punishment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178766147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Non-enumerated rights are kept by the people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030363534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Undelegated powers kept by the States and the people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965794468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Lawsuits against a state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971234619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Election methods of President and Vice-President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534002459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Abolition of slavery and involuntary servitude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896370531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Federal protections against infringements by the States (equal protection)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482286850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Voting rights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762583552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Federal income tax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85838969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Popular election of senators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85917804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Prohibition of alcohol consumption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706356177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Women's right to vote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315121092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Definition of presidential term and succession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37248468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Repeal of 18th amendment (prohibition)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4152974812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Two-Term limitation on president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3432601763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District of Columbia presidential vote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808572922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Abolition of poll tax requirement in federal elections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503873416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Presidential vacancy, disability and inability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1854009988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1971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Right to vote at age 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211734754"/>
                  </a:ext>
                </a:extLst>
              </a:tr>
              <a:tr h="1616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Congressional compensation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26" marR="66126" marT="0" marB="0"/>
                </a:tc>
                <a:extLst>
                  <a:ext uri="{0D108BD9-81ED-4DB2-BD59-A6C34878D82A}">
                    <a16:rowId xmlns:a16="http://schemas.microsoft.com/office/drawing/2014/main" val="286320675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A8265796-D58C-4B42-B475-709BC6FC6FEE}"/>
              </a:ext>
            </a:extLst>
          </p:cNvPr>
          <p:cNvSpPr/>
          <p:nvPr/>
        </p:nvSpPr>
        <p:spPr>
          <a:xfrm>
            <a:off x="178200" y="2692024"/>
            <a:ext cx="5397499" cy="2847845"/>
          </a:xfrm>
          <a:prstGeom prst="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7E8C41-72A2-4B66-BCC9-7678EF54EFB0}"/>
              </a:ext>
            </a:extLst>
          </p:cNvPr>
          <p:cNvSpPr/>
          <p:nvPr/>
        </p:nvSpPr>
        <p:spPr>
          <a:xfrm>
            <a:off x="181264" y="1025150"/>
            <a:ext cx="5397499" cy="1641850"/>
          </a:xfrm>
          <a:prstGeom prst="rect">
            <a:avLst/>
          </a:prstGeom>
          <a:solidFill>
            <a:srgbClr val="CCFF99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9FC13-4BE3-4456-AAF4-90AD370AA32D}"/>
              </a:ext>
            </a:extLst>
          </p:cNvPr>
          <p:cNvSpPr txBox="1"/>
          <p:nvPr/>
        </p:nvSpPr>
        <p:spPr>
          <a:xfrm>
            <a:off x="1668783" y="341779"/>
            <a:ext cx="2422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latin typeface="Ubuntu" pitchFamily="34" charset="0"/>
              </a:rPr>
              <a:t>AMENDMENTS</a:t>
            </a:r>
            <a:endParaRPr lang="en-US" sz="2800" i="1" dirty="0">
              <a:latin typeface="Ubuntu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AA457-D7F5-425A-8850-243BA666A925}"/>
              </a:ext>
            </a:extLst>
          </p:cNvPr>
          <p:cNvSpPr txBox="1"/>
          <p:nvPr/>
        </p:nvSpPr>
        <p:spPr>
          <a:xfrm rot="265602">
            <a:off x="7465400" y="370676"/>
            <a:ext cx="370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latin typeface="Ubuntu" pitchFamily="34" charset="0"/>
              </a:rPr>
              <a:t>CHECKS AND BALANCES</a:t>
            </a:r>
            <a:endParaRPr lang="en-US" sz="2800" i="1" dirty="0">
              <a:latin typeface="Ubuntu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75C383-F16B-4CF1-A28E-229BFE784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486">
            <a:off x="4768497" y="850451"/>
            <a:ext cx="7239000" cy="55961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90F50F-A71F-4864-AF1E-1EBB715216DA}"/>
              </a:ext>
            </a:extLst>
          </p:cNvPr>
          <p:cNvSpPr txBox="1"/>
          <p:nvPr/>
        </p:nvSpPr>
        <p:spPr>
          <a:xfrm rot="253486">
            <a:off x="7145247" y="137466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President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E914B-5903-4DCC-B4CC-9402B12F2A8C}"/>
              </a:ext>
            </a:extLst>
          </p:cNvPr>
          <p:cNvSpPr txBox="1"/>
          <p:nvPr/>
        </p:nvSpPr>
        <p:spPr>
          <a:xfrm rot="253486">
            <a:off x="10977126" y="1293635"/>
            <a:ext cx="106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Supreme</a:t>
            </a:r>
          </a:p>
          <a:p>
            <a:pPr algn="ctr"/>
            <a:r>
              <a:rPr lang="en-US" dirty="0">
                <a:latin typeface="+mn-lt"/>
              </a:rPr>
              <a:t>Court, </a:t>
            </a:r>
          </a:p>
          <a:p>
            <a:pPr algn="ctr"/>
            <a:r>
              <a:rPr lang="en-US" dirty="0">
                <a:latin typeface="+mn-lt"/>
              </a:rPr>
              <a:t>(Other</a:t>
            </a:r>
          </a:p>
          <a:p>
            <a:pPr algn="ctr"/>
            <a:r>
              <a:rPr lang="en-US" dirty="0">
                <a:latin typeface="+mn-lt"/>
              </a:rPr>
              <a:t>Federal</a:t>
            </a:r>
          </a:p>
          <a:p>
            <a:pPr algn="ctr"/>
            <a:r>
              <a:rPr lang="en-US" dirty="0">
                <a:latin typeface="+mn-lt"/>
              </a:rPr>
              <a:t>Courts)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023C2-14E2-4B40-B09E-B668DBCA1838}"/>
              </a:ext>
            </a:extLst>
          </p:cNvPr>
          <p:cNvSpPr txBox="1"/>
          <p:nvPr/>
        </p:nvSpPr>
        <p:spPr>
          <a:xfrm rot="253486">
            <a:off x="9387742" y="424205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Congress</a:t>
            </a:r>
          </a:p>
          <a:p>
            <a:pPr algn="ctr"/>
            <a:r>
              <a:rPr lang="en-US" dirty="0">
                <a:latin typeface="+mn-lt"/>
              </a:rPr>
              <a:t>(Senate, House of Representatives)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B56862-06E1-4718-ADE7-A6B9F5E88E19}"/>
              </a:ext>
            </a:extLst>
          </p:cNvPr>
          <p:cNvSpPr txBox="1"/>
          <p:nvPr/>
        </p:nvSpPr>
        <p:spPr>
          <a:xfrm rot="253486">
            <a:off x="4872287" y="203138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 Presidential pardon</a:t>
            </a:r>
          </a:p>
          <a:p>
            <a:r>
              <a:rPr lang="en-US" dirty="0">
                <a:latin typeface="+mn-lt"/>
              </a:rPr>
              <a:t>* Appoint Federal Judges</a:t>
            </a:r>
          </a:p>
          <a:p>
            <a:r>
              <a:rPr lang="en-US" dirty="0">
                <a:latin typeface="+mn-lt"/>
              </a:rPr>
              <a:t>* Veto Laws Passed by Congress</a:t>
            </a:r>
          </a:p>
          <a:p>
            <a:r>
              <a:rPr lang="en-US" dirty="0">
                <a:latin typeface="+mn-lt"/>
              </a:rPr>
              <a:t>* Call Special Session of Congress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68857-DB83-468F-8CC2-BD6FE158168D}"/>
              </a:ext>
            </a:extLst>
          </p:cNvPr>
          <p:cNvSpPr txBox="1"/>
          <p:nvPr/>
        </p:nvSpPr>
        <p:spPr>
          <a:xfrm rot="253486">
            <a:off x="8790734" y="2661773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Declare Unconstitutional: </a:t>
            </a:r>
          </a:p>
          <a:p>
            <a:r>
              <a:rPr lang="en-US" dirty="0">
                <a:latin typeface="+mn-lt"/>
              </a:rPr>
              <a:t>* Presidential Actions</a:t>
            </a:r>
          </a:p>
          <a:p>
            <a:r>
              <a:rPr lang="en-US" dirty="0">
                <a:latin typeface="+mn-lt"/>
              </a:rPr>
              <a:t>* Congressional Laws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28D598-C877-4895-8F58-02579885FC41}"/>
              </a:ext>
            </a:extLst>
          </p:cNvPr>
          <p:cNvSpPr txBox="1"/>
          <p:nvPr/>
        </p:nvSpPr>
        <p:spPr>
          <a:xfrm rot="253486">
            <a:off x="4902043" y="4057627"/>
            <a:ext cx="3905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 Override Presidential </a:t>
            </a:r>
          </a:p>
          <a:p>
            <a:r>
              <a:rPr lang="en-US" dirty="0">
                <a:latin typeface="+mn-lt"/>
              </a:rPr>
              <a:t>   Veto</a:t>
            </a:r>
          </a:p>
          <a:p>
            <a:r>
              <a:rPr lang="en-US" dirty="0">
                <a:latin typeface="+mn-lt"/>
              </a:rPr>
              <a:t>* Refuse to Approve </a:t>
            </a:r>
          </a:p>
          <a:p>
            <a:r>
              <a:rPr lang="en-US" dirty="0">
                <a:latin typeface="+mn-lt"/>
              </a:rPr>
              <a:t>   Presidential Treaties</a:t>
            </a:r>
          </a:p>
          <a:p>
            <a:r>
              <a:rPr lang="en-US" dirty="0">
                <a:latin typeface="+mn-lt"/>
              </a:rPr>
              <a:t>* Refuse Presidential Appointments</a:t>
            </a:r>
          </a:p>
          <a:p>
            <a:r>
              <a:rPr lang="en-US" dirty="0">
                <a:latin typeface="+mn-lt"/>
              </a:rPr>
              <a:t>* Remove President From Office If   </a:t>
            </a:r>
          </a:p>
          <a:p>
            <a:r>
              <a:rPr lang="en-US" dirty="0">
                <a:latin typeface="+mn-lt"/>
              </a:rPr>
              <a:t>   Guilty of Wrongdoing (impeachment)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46DAAC-6089-4DE3-863D-8CB2E108F4F4}"/>
              </a:ext>
            </a:extLst>
          </p:cNvPr>
          <p:cNvSpPr txBox="1"/>
          <p:nvPr/>
        </p:nvSpPr>
        <p:spPr>
          <a:xfrm rot="253486">
            <a:off x="8650422" y="5213911"/>
            <a:ext cx="323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 Overrule Court Decisions Via</a:t>
            </a:r>
          </a:p>
          <a:p>
            <a:r>
              <a:rPr lang="en-US" dirty="0">
                <a:latin typeface="+mn-lt"/>
              </a:rPr>
              <a:t>   Constitutional Amendments</a:t>
            </a:r>
          </a:p>
          <a:p>
            <a:r>
              <a:rPr lang="en-US" dirty="0">
                <a:latin typeface="+mn-lt"/>
              </a:rPr>
              <a:t>* Remove Judges If Guilty of </a:t>
            </a:r>
          </a:p>
          <a:p>
            <a:r>
              <a:rPr lang="en-US" dirty="0">
                <a:latin typeface="+mn-lt"/>
              </a:rPr>
              <a:t>    Wrongdoing (impeachment)</a:t>
            </a:r>
          </a:p>
        </p:txBody>
      </p:sp>
    </p:spTree>
    <p:extLst>
      <p:ext uri="{BB962C8B-B14F-4D97-AF65-F5344CB8AC3E}">
        <p14:creationId xmlns:p14="http://schemas.microsoft.com/office/powerpoint/2010/main" val="19123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B1BCAB5-ECE9-4457-8711-F59BE99F206E}"/>
              </a:ext>
            </a:extLst>
          </p:cNvPr>
          <p:cNvSpPr/>
          <p:nvPr/>
        </p:nvSpPr>
        <p:spPr>
          <a:xfrm>
            <a:off x="3518171" y="5975002"/>
            <a:ext cx="2451370" cy="8067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F5E1B-6A7F-47B8-BA27-74ED97763809}"/>
              </a:ext>
            </a:extLst>
          </p:cNvPr>
          <p:cNvGrpSpPr/>
          <p:nvPr/>
        </p:nvGrpSpPr>
        <p:grpSpPr>
          <a:xfrm>
            <a:off x="1815346" y="768520"/>
            <a:ext cx="8547166" cy="526881"/>
            <a:chOff x="301561" y="768519"/>
            <a:chExt cx="8547166" cy="526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46141-9617-45B0-88DF-AF6160E6DE63}"/>
                </a:ext>
              </a:extLst>
            </p:cNvPr>
            <p:cNvCxnSpPr/>
            <p:nvPr/>
          </p:nvCxnSpPr>
          <p:spPr>
            <a:xfrm>
              <a:off x="2007260" y="1034846"/>
              <a:ext cx="49840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8B46B-D21C-46EC-94AC-C314C7E5AA1A}"/>
                </a:ext>
              </a:extLst>
            </p:cNvPr>
            <p:cNvSpPr/>
            <p:nvPr/>
          </p:nvSpPr>
          <p:spPr>
            <a:xfrm>
              <a:off x="301561" y="768519"/>
              <a:ext cx="2309911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Ubuntu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D79C8-351A-4B28-812E-1F62E00BC820}"/>
                </a:ext>
              </a:extLst>
            </p:cNvPr>
            <p:cNvSpPr/>
            <p:nvPr/>
          </p:nvSpPr>
          <p:spPr>
            <a:xfrm>
              <a:off x="6538815" y="768519"/>
              <a:ext cx="2309912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07E01-0773-49F4-9D94-435E17EB900B}"/>
              </a:ext>
            </a:extLst>
          </p:cNvPr>
          <p:cNvSpPr/>
          <p:nvPr/>
        </p:nvSpPr>
        <p:spPr>
          <a:xfrm>
            <a:off x="4256704" y="768520"/>
            <a:ext cx="3658162" cy="23556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29B75-F6B7-44F9-97B6-8359DAE50D6C}"/>
              </a:ext>
            </a:extLst>
          </p:cNvPr>
          <p:cNvCxnSpPr/>
          <p:nvPr/>
        </p:nvCxnSpPr>
        <p:spPr>
          <a:xfrm>
            <a:off x="4902572" y="17228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72DD9-A5D1-4DB2-99EB-9BC48BBDF6DE}"/>
              </a:ext>
            </a:extLst>
          </p:cNvPr>
          <p:cNvGrpSpPr/>
          <p:nvPr/>
        </p:nvGrpSpPr>
        <p:grpSpPr>
          <a:xfrm>
            <a:off x="4993570" y="909720"/>
            <a:ext cx="2211354" cy="2167128"/>
            <a:chOff x="3479785" y="909719"/>
            <a:chExt cx="2211354" cy="2167128"/>
          </a:xfrm>
        </p:grpSpPr>
        <p:pic>
          <p:nvPicPr>
            <p:cNvPr id="20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F5453366-D022-4725-BC4E-DF2E095C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85" y="909719"/>
              <a:ext cx="2211354" cy="21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C9DA6-048E-4A0B-AF7E-343724E53EFD}"/>
                </a:ext>
              </a:extLst>
            </p:cNvPr>
            <p:cNvSpPr txBox="1"/>
            <p:nvPr/>
          </p:nvSpPr>
          <p:spPr>
            <a:xfrm>
              <a:off x="4187860" y="1018400"/>
              <a:ext cx="774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ARTICLES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F3CBD6-FFD6-4EE9-8D19-2101B4946DC0}"/>
              </a:ext>
            </a:extLst>
          </p:cNvPr>
          <p:cNvGrpSpPr/>
          <p:nvPr/>
        </p:nvGrpSpPr>
        <p:grpSpPr>
          <a:xfrm>
            <a:off x="1800317" y="3230535"/>
            <a:ext cx="8557019" cy="893791"/>
            <a:chOff x="286531" y="3230535"/>
            <a:chExt cx="8557019" cy="89379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DB9073-B0F7-4CA5-8A65-96388376C98A}"/>
                </a:ext>
              </a:extLst>
            </p:cNvPr>
            <p:cNvGrpSpPr/>
            <p:nvPr/>
          </p:nvGrpSpPr>
          <p:grpSpPr>
            <a:xfrm>
              <a:off x="286531" y="3230535"/>
              <a:ext cx="8557019" cy="893791"/>
              <a:chOff x="286531" y="3230535"/>
              <a:chExt cx="8557019" cy="893791"/>
            </a:xfrm>
          </p:grpSpPr>
          <p:sp>
            <p:nvSpPr>
              <p:cNvPr id="31" name="Rounded Rectangle 476">
                <a:extLst>
                  <a:ext uri="{FF2B5EF4-FFF2-40B4-BE49-F238E27FC236}">
                    <a16:creationId xmlns:a16="http://schemas.microsoft.com/office/drawing/2014/main" id="{B2E7FFE0-13AC-4FEB-B6B6-F4A42F2294A2}"/>
                  </a:ext>
                </a:extLst>
              </p:cNvPr>
              <p:cNvSpPr/>
              <p:nvPr/>
            </p:nvSpPr>
            <p:spPr>
              <a:xfrm>
                <a:off x="7599966" y="3230535"/>
                <a:ext cx="1243584" cy="217650"/>
              </a:xfrm>
              <a:prstGeom prst="round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086BDF1-82F8-41DD-B589-45BCB8C82C2D}"/>
                  </a:ext>
                </a:extLst>
              </p:cNvPr>
              <p:cNvGrpSpPr/>
              <p:nvPr/>
            </p:nvGrpSpPr>
            <p:grpSpPr>
              <a:xfrm>
                <a:off x="5181600" y="3234125"/>
                <a:ext cx="2441639" cy="214060"/>
                <a:chOff x="301561" y="3234125"/>
                <a:chExt cx="2441639" cy="21406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7" name="Rounded Rectangle 492">
                  <a:extLst>
                    <a:ext uri="{FF2B5EF4-FFF2-40B4-BE49-F238E27FC236}">
                      <a16:creationId xmlns:a16="http://schemas.microsoft.com/office/drawing/2014/main" id="{E8367B04-2F19-4C30-8356-3AF956790041}"/>
                    </a:ext>
                  </a:extLst>
                </p:cNvPr>
                <p:cNvSpPr/>
                <p:nvPr/>
              </p:nvSpPr>
              <p:spPr>
                <a:xfrm>
                  <a:off x="1520901" y="3234125"/>
                  <a:ext cx="1222299" cy="214060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493">
                  <a:extLst>
                    <a:ext uri="{FF2B5EF4-FFF2-40B4-BE49-F238E27FC236}">
                      <a16:creationId xmlns:a16="http://schemas.microsoft.com/office/drawing/2014/main" id="{E38BA3D4-2AE3-4EE5-AE31-8D651DB7849C}"/>
                    </a:ext>
                  </a:extLst>
                </p:cNvPr>
                <p:cNvSpPr/>
                <p:nvPr/>
              </p:nvSpPr>
              <p:spPr>
                <a:xfrm>
                  <a:off x="301561" y="3240633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3EEC67-BF70-4E16-9F31-C9EBBF1D5609}"/>
                  </a:ext>
                </a:extLst>
              </p:cNvPr>
              <p:cNvGrpSpPr/>
              <p:nvPr/>
            </p:nvGrpSpPr>
            <p:grpSpPr>
              <a:xfrm>
                <a:off x="2739961" y="3242991"/>
                <a:ext cx="2441639" cy="205193"/>
                <a:chOff x="301561" y="3242991"/>
                <a:chExt cx="2441639" cy="20519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5" name="Rounded Rectangle 490">
                  <a:extLst>
                    <a:ext uri="{FF2B5EF4-FFF2-40B4-BE49-F238E27FC236}">
                      <a16:creationId xmlns:a16="http://schemas.microsoft.com/office/drawing/2014/main" id="{9BBDFD9E-611B-4D84-AF64-4D6FBC95484A}"/>
                    </a:ext>
                  </a:extLst>
                </p:cNvPr>
                <p:cNvSpPr/>
                <p:nvPr/>
              </p:nvSpPr>
              <p:spPr>
                <a:xfrm>
                  <a:off x="1520901" y="3242991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91">
                  <a:extLst>
                    <a:ext uri="{FF2B5EF4-FFF2-40B4-BE49-F238E27FC236}">
                      <a16:creationId xmlns:a16="http://schemas.microsoft.com/office/drawing/2014/main" id="{A84968D5-0082-42EA-9964-451DB02A0E29}"/>
                    </a:ext>
                  </a:extLst>
                </p:cNvPr>
                <p:cNvSpPr/>
                <p:nvPr/>
              </p:nvSpPr>
              <p:spPr>
                <a:xfrm>
                  <a:off x="301561" y="3242992"/>
                  <a:ext cx="1222299" cy="202834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6D3E7F2-6522-4BB0-923A-A7EF6610C6CC}"/>
                  </a:ext>
                </a:extLst>
              </p:cNvPr>
              <p:cNvGrpSpPr/>
              <p:nvPr/>
            </p:nvGrpSpPr>
            <p:grpSpPr>
              <a:xfrm>
                <a:off x="286531" y="3241471"/>
                <a:ext cx="2458574" cy="206713"/>
                <a:chOff x="294151" y="3241471"/>
                <a:chExt cx="2458574" cy="20671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3" name="Rounded Rectangle 488">
                  <a:extLst>
                    <a:ext uri="{FF2B5EF4-FFF2-40B4-BE49-F238E27FC236}">
                      <a16:creationId xmlns:a16="http://schemas.microsoft.com/office/drawing/2014/main" id="{539A0912-A35F-4234-89AC-CDC0F236FE1B}"/>
                    </a:ext>
                  </a:extLst>
                </p:cNvPr>
                <p:cNvSpPr/>
                <p:nvPr/>
              </p:nvSpPr>
              <p:spPr>
                <a:xfrm>
                  <a:off x="1530426" y="3241471"/>
                  <a:ext cx="1222299" cy="20671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ed Rectangle 489">
                  <a:extLst>
                    <a:ext uri="{FF2B5EF4-FFF2-40B4-BE49-F238E27FC236}">
                      <a16:creationId xmlns:a16="http://schemas.microsoft.com/office/drawing/2014/main" id="{491924C5-9D31-483E-AD58-A80C5BA146C0}"/>
                    </a:ext>
                  </a:extLst>
                </p:cNvPr>
                <p:cNvSpPr/>
                <p:nvPr/>
              </p:nvSpPr>
              <p:spPr>
                <a:xfrm>
                  <a:off x="294151" y="3242218"/>
                  <a:ext cx="1243584" cy="203607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10E7603-D8F6-492C-9175-5FC57A4E9928}"/>
                  </a:ext>
                </a:extLst>
              </p:cNvPr>
              <p:cNvGrpSpPr/>
              <p:nvPr/>
            </p:nvGrpSpPr>
            <p:grpSpPr>
              <a:xfrm>
                <a:off x="304801" y="3429000"/>
                <a:ext cx="8534399" cy="695326"/>
                <a:chOff x="304801" y="3429000"/>
                <a:chExt cx="8534399" cy="45720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7C9A584-4A99-4B34-9A0F-B57B6572CF6E}"/>
                    </a:ext>
                  </a:extLst>
                </p:cNvPr>
                <p:cNvSpPr/>
                <p:nvPr/>
              </p:nvSpPr>
              <p:spPr>
                <a:xfrm>
                  <a:off x="30480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2C7DB1C-53FA-4A18-BFAD-7BB673E9F95D}"/>
                    </a:ext>
                  </a:extLst>
                </p:cNvPr>
                <p:cNvSpPr/>
                <p:nvPr/>
              </p:nvSpPr>
              <p:spPr>
                <a:xfrm>
                  <a:off x="1523860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6FDA919-52BB-484B-B83B-70E3D2C0C2B9}"/>
                    </a:ext>
                  </a:extLst>
                </p:cNvPr>
                <p:cNvSpPr/>
                <p:nvPr/>
              </p:nvSpPr>
              <p:spPr>
                <a:xfrm>
                  <a:off x="274291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BC97816-7B5D-4FCE-8DB8-B8474ACBBC05}"/>
                    </a:ext>
                  </a:extLst>
                </p:cNvPr>
                <p:cNvSpPr/>
                <p:nvPr/>
              </p:nvSpPr>
              <p:spPr>
                <a:xfrm>
                  <a:off x="396197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A28EE75-424B-4B81-8CE1-FB7297CED0A6}"/>
                    </a:ext>
                  </a:extLst>
                </p:cNvPr>
                <p:cNvSpPr/>
                <p:nvPr/>
              </p:nvSpPr>
              <p:spPr>
                <a:xfrm>
                  <a:off x="518202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CF4F049-3D68-469A-AB7A-7BA02883374C}"/>
                    </a:ext>
                  </a:extLst>
                </p:cNvPr>
                <p:cNvSpPr/>
                <p:nvPr/>
              </p:nvSpPr>
              <p:spPr>
                <a:xfrm>
                  <a:off x="640108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98AF45D-DACA-46A1-B9ED-B3DBB23E96F1}"/>
                    </a:ext>
                  </a:extLst>
                </p:cNvPr>
                <p:cNvSpPr/>
                <p:nvPr/>
              </p:nvSpPr>
              <p:spPr>
                <a:xfrm>
                  <a:off x="762014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</p:grpSp>
        </p:grp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833D5525-A96D-4455-9E97-B142DAB08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7" y="3463087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19598F4B-821E-469E-BBC8-2466CB36C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2" y="346234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5F093168-4EFA-4936-87D4-510A63E60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5" y="346372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7D0B9BAF-B010-43B8-9371-1272407CF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8055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6052092E-7DEA-4047-9770-A98B0BED7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67" y="3468484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67F217C5-D767-492A-B0D8-68BD9CE6A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2" y="3467738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B0A5862E-944C-46C1-9747-8F1767A7C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78" y="3466112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371A9B4-1E43-4621-82E0-970B92A95D8C}"/>
              </a:ext>
            </a:extLst>
          </p:cNvPr>
          <p:cNvSpPr/>
          <p:nvPr/>
        </p:nvSpPr>
        <p:spPr>
          <a:xfrm>
            <a:off x="959362" y="4459468"/>
            <a:ext cx="2463153" cy="9480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DDD93B-825C-4692-BEDD-7EF841E7A89D}"/>
              </a:ext>
            </a:extLst>
          </p:cNvPr>
          <p:cNvSpPr/>
          <p:nvPr/>
        </p:nvSpPr>
        <p:spPr>
          <a:xfrm>
            <a:off x="3524115" y="4459468"/>
            <a:ext cx="2438400" cy="9520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70FC75-39DB-44D3-BF85-70971EA07693}"/>
              </a:ext>
            </a:extLst>
          </p:cNvPr>
          <p:cNvSpPr/>
          <p:nvPr/>
        </p:nvSpPr>
        <p:spPr>
          <a:xfrm>
            <a:off x="6064115" y="4459468"/>
            <a:ext cx="2438400" cy="941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1F8CC5-D403-4148-B7C3-29B45A1978F9}"/>
              </a:ext>
            </a:extLst>
          </p:cNvPr>
          <p:cNvSpPr/>
          <p:nvPr/>
        </p:nvSpPr>
        <p:spPr>
          <a:xfrm>
            <a:off x="8604115" y="4459468"/>
            <a:ext cx="2438400" cy="9408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C0178E-1BA4-4425-ABF9-ABDD779026FD}"/>
              </a:ext>
            </a:extLst>
          </p:cNvPr>
          <p:cNvSpPr txBox="1"/>
          <p:nvPr/>
        </p:nvSpPr>
        <p:spPr>
          <a:xfrm>
            <a:off x="3725718" y="87868"/>
            <a:ext cx="47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Ubuntu" pitchFamily="34" charset="0"/>
              </a:rPr>
              <a:t>Mastering the Constitution in Thirty Minutes or Less</a:t>
            </a:r>
          </a:p>
          <a:p>
            <a:pPr algn="ctr"/>
            <a:r>
              <a:rPr lang="en-US" sz="1200" i="1" dirty="0">
                <a:latin typeface="Ubuntu" pitchFamily="34" charset="0"/>
              </a:rPr>
              <a:t>Creating a Constitutional Map to Build Your Understanding Around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DC4960-BC64-47A2-866D-A8E102A7F784}"/>
              </a:ext>
            </a:extLst>
          </p:cNvPr>
          <p:cNvSpPr txBox="1"/>
          <p:nvPr/>
        </p:nvSpPr>
        <p:spPr>
          <a:xfrm>
            <a:off x="2013332" y="3506312"/>
            <a:ext cx="8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Legislative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8C5CD7-E484-4712-B7A8-4419E1D56261}"/>
              </a:ext>
            </a:extLst>
          </p:cNvPr>
          <p:cNvSpPr txBox="1"/>
          <p:nvPr/>
        </p:nvSpPr>
        <p:spPr>
          <a:xfrm>
            <a:off x="6820410" y="3506718"/>
            <a:ext cx="98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Amendment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Process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0ABDC-8A5E-43B9-BA9D-CD2AAFB9F42D}"/>
              </a:ext>
            </a:extLst>
          </p:cNvPr>
          <p:cNvSpPr txBox="1"/>
          <p:nvPr/>
        </p:nvSpPr>
        <p:spPr>
          <a:xfrm>
            <a:off x="7989042" y="3505200"/>
            <a:ext cx="109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Constitutional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Supremacy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DCE8DC-9B42-4081-9ECC-0AE2D5C87CF4}"/>
              </a:ext>
            </a:extLst>
          </p:cNvPr>
          <p:cNvSpPr txBox="1"/>
          <p:nvPr/>
        </p:nvSpPr>
        <p:spPr>
          <a:xfrm>
            <a:off x="9310211" y="3506718"/>
            <a:ext cx="91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Ratification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Process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446A89-1CD6-43B9-9E31-98D476CEE0CD}"/>
              </a:ext>
            </a:extLst>
          </p:cNvPr>
          <p:cNvSpPr txBox="1"/>
          <p:nvPr/>
        </p:nvSpPr>
        <p:spPr>
          <a:xfrm>
            <a:off x="3258642" y="3506718"/>
            <a:ext cx="79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Executive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0F0FB2-DD67-48D8-902A-7872F99D3E25}"/>
              </a:ext>
            </a:extLst>
          </p:cNvPr>
          <p:cNvSpPr txBox="1"/>
          <p:nvPr/>
        </p:nvSpPr>
        <p:spPr>
          <a:xfrm>
            <a:off x="5698296" y="3506718"/>
            <a:ext cx="77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State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Relations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6FAE90-21BE-491F-9ADA-119D78B1D627}"/>
              </a:ext>
            </a:extLst>
          </p:cNvPr>
          <p:cNvSpPr txBox="1"/>
          <p:nvPr/>
        </p:nvSpPr>
        <p:spPr>
          <a:xfrm>
            <a:off x="4535317" y="350671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Judicial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3BC725-BB2E-4615-86BF-20724B1401F2}"/>
              </a:ext>
            </a:extLst>
          </p:cNvPr>
          <p:cNvSpPr txBox="1"/>
          <p:nvPr/>
        </p:nvSpPr>
        <p:spPr>
          <a:xfrm>
            <a:off x="959362" y="4459607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General Welfare Clause</a:t>
            </a:r>
          </a:p>
          <a:p>
            <a:pPr algn="ctr"/>
            <a:r>
              <a:rPr lang="en-US" sz="800" dirty="0">
                <a:latin typeface="Ubuntu" pitchFamily="34" charset="0"/>
              </a:rPr>
              <a:t>ARTICLE I, SECTION 8, CLAUSE 1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244E80-50C7-4209-8BF7-EC292CCBB8E7}"/>
              </a:ext>
            </a:extLst>
          </p:cNvPr>
          <p:cNvGrpSpPr/>
          <p:nvPr/>
        </p:nvGrpSpPr>
        <p:grpSpPr>
          <a:xfrm>
            <a:off x="1812332" y="3250058"/>
            <a:ext cx="8546303" cy="217081"/>
            <a:chOff x="298547" y="3274963"/>
            <a:chExt cx="8546303" cy="2170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228934B-83E3-4573-96D2-C6DD109EABB3}"/>
                </a:ext>
              </a:extLst>
            </p:cNvPr>
            <p:cNvSpPr txBox="1"/>
            <p:nvPr/>
          </p:nvSpPr>
          <p:spPr>
            <a:xfrm>
              <a:off x="298547" y="3276548"/>
              <a:ext cx="12222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62BC811-15F4-4242-A5D5-E9C857EF9D5F}"/>
                </a:ext>
              </a:extLst>
            </p:cNvPr>
            <p:cNvSpPr txBox="1"/>
            <p:nvPr/>
          </p:nvSpPr>
          <p:spPr>
            <a:xfrm>
              <a:off x="1514091" y="3276600"/>
              <a:ext cx="121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II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AF23646-7EDC-4B15-9D5F-FAD8C0186906}"/>
                </a:ext>
              </a:extLst>
            </p:cNvPr>
            <p:cNvGrpSpPr/>
            <p:nvPr/>
          </p:nvGrpSpPr>
          <p:grpSpPr>
            <a:xfrm>
              <a:off x="2736864" y="3274963"/>
              <a:ext cx="6107986" cy="217081"/>
              <a:chOff x="3199576" y="6604903"/>
              <a:chExt cx="6107986" cy="217081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647B6AB-3A21-4511-AFED-BE071DAD9033}"/>
                  </a:ext>
                </a:extLst>
              </p:cNvPr>
              <p:cNvSpPr txBox="1"/>
              <p:nvPr/>
            </p:nvSpPr>
            <p:spPr>
              <a:xfrm>
                <a:off x="3199576" y="6606540"/>
                <a:ext cx="1224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III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FCF9B6-F490-4367-B0D7-835A3A05EC1E}"/>
                  </a:ext>
                </a:extLst>
              </p:cNvPr>
              <p:cNvSpPr txBox="1"/>
              <p:nvPr/>
            </p:nvSpPr>
            <p:spPr>
              <a:xfrm>
                <a:off x="4424061" y="6606540"/>
                <a:ext cx="12206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IV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944B9B5-6B6B-4DA7-A511-776F519273A9}"/>
                  </a:ext>
                </a:extLst>
              </p:cNvPr>
              <p:cNvSpPr txBox="1"/>
              <p:nvPr/>
            </p:nvSpPr>
            <p:spPr>
              <a:xfrm>
                <a:off x="5638256" y="6606540"/>
                <a:ext cx="1222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A8D6F3-6B13-49E4-BF6F-7B31FF83E195}"/>
                  </a:ext>
                </a:extLst>
              </p:cNvPr>
              <p:cNvSpPr txBox="1"/>
              <p:nvPr/>
            </p:nvSpPr>
            <p:spPr>
              <a:xfrm>
                <a:off x="6872669" y="6606540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2D2B9BC-3CF5-4141-935B-E8471C962163}"/>
                  </a:ext>
                </a:extLst>
              </p:cNvPr>
              <p:cNvSpPr txBox="1"/>
              <p:nvPr/>
            </p:nvSpPr>
            <p:spPr>
              <a:xfrm>
                <a:off x="8098676" y="6604903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VII</a:t>
                </a: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8537E46-1EFB-40F5-8BD6-8D13C46CFCE3}"/>
              </a:ext>
            </a:extLst>
          </p:cNvPr>
          <p:cNvSpPr txBox="1"/>
          <p:nvPr/>
        </p:nvSpPr>
        <p:spPr>
          <a:xfrm>
            <a:off x="2175785" y="391474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PURSE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9F6D15-2818-4A3E-97C6-934184BFCB59}"/>
              </a:ext>
            </a:extLst>
          </p:cNvPr>
          <p:cNvSpPr txBox="1"/>
          <p:nvPr/>
        </p:nvSpPr>
        <p:spPr>
          <a:xfrm>
            <a:off x="4600013" y="3914745"/>
            <a:ext cx="527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GAVEL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8AC8871-8C05-4530-B886-25EBEC713FD2}"/>
              </a:ext>
            </a:extLst>
          </p:cNvPr>
          <p:cNvSpPr txBox="1"/>
          <p:nvPr/>
        </p:nvSpPr>
        <p:spPr>
          <a:xfrm>
            <a:off x="3358333" y="391474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SWORD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DEB453-553A-46AC-8A1A-1F3F10D40C83}"/>
              </a:ext>
            </a:extLst>
          </p:cNvPr>
          <p:cNvSpPr txBox="1"/>
          <p:nvPr/>
        </p:nvSpPr>
        <p:spPr>
          <a:xfrm>
            <a:off x="5834645" y="3914745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UNIFY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389FA26-E371-408A-99AD-1C022E0CCC57}"/>
              </a:ext>
            </a:extLst>
          </p:cNvPr>
          <p:cNvSpPr txBox="1"/>
          <p:nvPr/>
        </p:nvSpPr>
        <p:spPr>
          <a:xfrm>
            <a:off x="7041032" y="3914745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ADAPT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7729154-AE59-4988-B466-5BD745954B32}"/>
              </a:ext>
            </a:extLst>
          </p:cNvPr>
          <p:cNvSpPr txBox="1"/>
          <p:nvPr/>
        </p:nvSpPr>
        <p:spPr>
          <a:xfrm>
            <a:off x="8296690" y="3914745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OATH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36666E-33A9-495A-B531-9B6338E9DE22}"/>
              </a:ext>
            </a:extLst>
          </p:cNvPr>
          <p:cNvSpPr txBox="1"/>
          <p:nvPr/>
        </p:nvSpPr>
        <p:spPr>
          <a:xfrm>
            <a:off x="9493491" y="3914745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ADOPT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AEFCD9-7B63-4ADD-81DA-7A2D547214A0}"/>
              </a:ext>
            </a:extLst>
          </p:cNvPr>
          <p:cNvSpPr txBox="1"/>
          <p:nvPr/>
        </p:nvSpPr>
        <p:spPr>
          <a:xfrm>
            <a:off x="2773817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(1)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E276B3D-96A4-4C35-9F60-23F2A1428BDD}"/>
              </a:ext>
            </a:extLst>
          </p:cNvPr>
          <p:cNvSpPr txBox="1"/>
          <p:nvPr/>
        </p:nvSpPr>
        <p:spPr>
          <a:xfrm>
            <a:off x="8979501" y="762000"/>
            <a:ext cx="479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(27)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39F5DFE-DE27-4798-9655-075961B6A5B4}"/>
              </a:ext>
            </a:extLst>
          </p:cNvPr>
          <p:cNvSpPr txBox="1"/>
          <p:nvPr/>
        </p:nvSpPr>
        <p:spPr>
          <a:xfrm>
            <a:off x="3518170" y="4426838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Commerce Clause</a:t>
            </a:r>
          </a:p>
          <a:p>
            <a:pPr algn="ctr"/>
            <a:r>
              <a:rPr lang="en-US" sz="800" dirty="0">
                <a:latin typeface="Ubuntu" pitchFamily="34" charset="0"/>
              </a:rPr>
              <a:t>ARTICLE I, SECTION 8, CLAUSE 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F6CAC6A-3DBA-4D1D-9992-B36BDDF94DD1}"/>
              </a:ext>
            </a:extLst>
          </p:cNvPr>
          <p:cNvSpPr txBox="1"/>
          <p:nvPr/>
        </p:nvSpPr>
        <p:spPr>
          <a:xfrm>
            <a:off x="6089516" y="4424198"/>
            <a:ext cx="24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Necessary &amp; Proper Clause</a:t>
            </a:r>
          </a:p>
          <a:p>
            <a:pPr algn="ctr"/>
            <a:r>
              <a:rPr lang="en-US" sz="800" dirty="0">
                <a:latin typeface="Ubuntu" pitchFamily="34" charset="0"/>
              </a:rPr>
              <a:t>ARTICLE I, SECTION 8, CLAUSE 18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E45AAE-8650-4273-9B14-8095CDC7AA89}"/>
              </a:ext>
            </a:extLst>
          </p:cNvPr>
          <p:cNvSpPr txBox="1"/>
          <p:nvPr/>
        </p:nvSpPr>
        <p:spPr>
          <a:xfrm>
            <a:off x="8604115" y="4419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Supremacy Clause</a:t>
            </a:r>
          </a:p>
          <a:p>
            <a:pPr algn="ctr"/>
            <a:r>
              <a:rPr lang="en-US" sz="800" dirty="0">
                <a:latin typeface="Ubuntu" pitchFamily="34" charset="0"/>
              </a:rPr>
              <a:t>ARTICLE VI, CLAUSE 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F1089A-141D-44BF-B87C-1B02B8721056}"/>
              </a:ext>
            </a:extLst>
          </p:cNvPr>
          <p:cNvSpPr txBox="1"/>
          <p:nvPr/>
        </p:nvSpPr>
        <p:spPr>
          <a:xfrm>
            <a:off x="5899346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Ubuntu" pitchFamily="34" charset="0"/>
              </a:rPr>
              <a:t>(7)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585207-D515-4C88-A334-9BB0EFFD6E41}"/>
              </a:ext>
            </a:extLst>
          </p:cNvPr>
          <p:cNvGrpSpPr/>
          <p:nvPr/>
        </p:nvGrpSpPr>
        <p:grpSpPr>
          <a:xfrm>
            <a:off x="945205" y="4267200"/>
            <a:ext cx="10103795" cy="215444"/>
            <a:chOff x="1580751" y="4267200"/>
            <a:chExt cx="8910808" cy="215444"/>
          </a:xfrm>
        </p:grpSpPr>
        <p:sp>
          <p:nvSpPr>
            <p:cNvPr id="18" name="Rounded Rectangle 499">
              <a:extLst>
                <a:ext uri="{FF2B5EF4-FFF2-40B4-BE49-F238E27FC236}">
                  <a16:creationId xmlns:a16="http://schemas.microsoft.com/office/drawing/2014/main" id="{DF9D55C2-1CC0-4BE3-8F2F-C767AD80DA49}"/>
                </a:ext>
              </a:extLst>
            </p:cNvPr>
            <p:cNvSpPr/>
            <p:nvPr/>
          </p:nvSpPr>
          <p:spPr>
            <a:xfrm>
              <a:off x="1580751" y="4272011"/>
              <a:ext cx="8910808" cy="18636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1281210-AF1F-4A5A-91B3-E0C2612A14B4}"/>
                </a:ext>
              </a:extLst>
            </p:cNvPr>
            <p:cNvSpPr txBox="1"/>
            <p:nvPr/>
          </p:nvSpPr>
          <p:spPr>
            <a:xfrm>
              <a:off x="5358756" y="4267200"/>
              <a:ext cx="1346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i="1" dirty="0">
                  <a:latin typeface="Ubuntu" panose="020B0504030602030204" pitchFamily="34" charset="0"/>
                </a:rPr>
                <a:t>Sweeping or Elastic Clauses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922C0E-65BC-42FC-8FBA-1B2B52FCF365}"/>
              </a:ext>
            </a:extLst>
          </p:cNvPr>
          <p:cNvGrpSpPr/>
          <p:nvPr/>
        </p:nvGrpSpPr>
        <p:grpSpPr>
          <a:xfrm>
            <a:off x="1864078" y="1018401"/>
            <a:ext cx="2240507" cy="2138840"/>
            <a:chOff x="327143" y="1018400"/>
            <a:chExt cx="2240507" cy="213884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E6D070-A327-4E63-9DC4-217E9E5DAE05}"/>
                </a:ext>
              </a:extLst>
            </p:cNvPr>
            <p:cNvSpPr txBox="1"/>
            <p:nvPr/>
          </p:nvSpPr>
          <p:spPr>
            <a:xfrm>
              <a:off x="1014441" y="1018400"/>
              <a:ext cx="881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PREAMBLE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C5DDC9E-6F59-4090-A312-539804DA0065}"/>
                </a:ext>
              </a:extLst>
            </p:cNvPr>
            <p:cNvGrpSpPr/>
            <p:nvPr/>
          </p:nvGrpSpPr>
          <p:grpSpPr>
            <a:xfrm>
              <a:off x="327143" y="1501787"/>
              <a:ext cx="2240507" cy="1655453"/>
              <a:chOff x="327143" y="1501787"/>
              <a:chExt cx="2240507" cy="165545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882439A-5E7E-444A-A180-8B7A31C3F26E}"/>
                  </a:ext>
                </a:extLst>
              </p:cNvPr>
              <p:cNvGrpSpPr/>
              <p:nvPr/>
            </p:nvGrpSpPr>
            <p:grpSpPr>
              <a:xfrm>
                <a:off x="327143" y="1618225"/>
                <a:ext cx="2240507" cy="982100"/>
                <a:chOff x="327143" y="1618225"/>
                <a:chExt cx="2240507" cy="98210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EBF6BA5-7B31-41EA-AEFA-F35D3C80368C}"/>
                    </a:ext>
                  </a:extLst>
                </p:cNvPr>
                <p:cNvSpPr txBox="1"/>
                <p:nvPr/>
              </p:nvSpPr>
              <p:spPr>
                <a:xfrm>
                  <a:off x="327143" y="1618225"/>
                  <a:ext cx="643125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Form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Establish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Insure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B36F8AA-B86E-4C4A-9B0E-660AA35B3F89}"/>
                    </a:ext>
                  </a:extLst>
                </p:cNvPr>
                <p:cNvSpPr txBox="1"/>
                <p:nvPr/>
              </p:nvSpPr>
              <p:spPr>
                <a:xfrm>
                  <a:off x="1927731" y="1627751"/>
                  <a:ext cx="639919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Provide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Promote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Secure</a:t>
                  </a:r>
                </a:p>
              </p:txBody>
            </p:sp>
          </p:grpSp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7C7CB7B5-1615-476D-A651-4E785EC85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895" y="1501787"/>
                <a:ext cx="1000481" cy="117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39A70-9775-4368-BB61-1434B0EEF509}"/>
                  </a:ext>
                </a:extLst>
              </p:cNvPr>
              <p:cNvSpPr txBox="1"/>
              <p:nvPr/>
            </p:nvSpPr>
            <p:spPr>
              <a:xfrm>
                <a:off x="826195" y="2695575"/>
                <a:ext cx="124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Ubuntu" panose="020B0504030602030204"/>
                  </a:rPr>
                  <a:t>WE THE PEOPLE</a:t>
                </a:r>
              </a:p>
              <a:p>
                <a:pPr algn="ctr"/>
                <a:r>
                  <a:rPr lang="en-US" sz="1200" dirty="0">
                    <a:latin typeface="Ubuntu" panose="020B0504030602030204"/>
                  </a:rPr>
                  <a:t>ARE SOVEREIGN!</a:t>
                </a: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0856A2-8A25-4E98-A780-B32A7DDB7399}"/>
              </a:ext>
            </a:extLst>
          </p:cNvPr>
          <p:cNvGrpSpPr/>
          <p:nvPr/>
        </p:nvGrpSpPr>
        <p:grpSpPr>
          <a:xfrm>
            <a:off x="8191195" y="1018401"/>
            <a:ext cx="1982401" cy="2120330"/>
            <a:chOff x="6646291" y="1018401"/>
            <a:chExt cx="1982401" cy="2120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C50199-63C1-4135-AAFA-242458ABE10F}"/>
                </a:ext>
              </a:extLst>
            </p:cNvPr>
            <p:cNvSpPr txBox="1"/>
            <p:nvPr/>
          </p:nvSpPr>
          <p:spPr>
            <a:xfrm>
              <a:off x="7127534" y="1018401"/>
              <a:ext cx="114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AMENDMENTS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DE3A08-C06D-494D-85FB-AC6AE2C4C2EB}"/>
                </a:ext>
              </a:extLst>
            </p:cNvPr>
            <p:cNvGrpSpPr/>
            <p:nvPr/>
          </p:nvGrpSpPr>
          <p:grpSpPr>
            <a:xfrm>
              <a:off x="6646291" y="1436269"/>
              <a:ext cx="1982401" cy="1702462"/>
              <a:chOff x="6646291" y="1436269"/>
              <a:chExt cx="1982401" cy="170246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F99B4D5-3D74-4ECA-905D-542D7B6EE122}"/>
                  </a:ext>
                </a:extLst>
              </p:cNvPr>
              <p:cNvGrpSpPr/>
              <p:nvPr/>
            </p:nvGrpSpPr>
            <p:grpSpPr>
              <a:xfrm>
                <a:off x="6646291" y="2861732"/>
                <a:ext cx="1982401" cy="276999"/>
                <a:chOff x="6646291" y="2861732"/>
                <a:chExt cx="1982401" cy="2769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8E7CA7C-1E88-4E45-BFE2-B471B577E0C2}"/>
                    </a:ext>
                  </a:extLst>
                </p:cNvPr>
                <p:cNvSpPr/>
                <p:nvPr/>
              </p:nvSpPr>
              <p:spPr>
                <a:xfrm>
                  <a:off x="6646291" y="2897701"/>
                  <a:ext cx="1982401" cy="212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BB0D8D7-5A52-4432-9385-33178CBEC2E0}"/>
                    </a:ext>
                  </a:extLst>
                </p:cNvPr>
                <p:cNvSpPr txBox="1"/>
                <p:nvPr/>
              </p:nvSpPr>
              <p:spPr>
                <a:xfrm>
                  <a:off x="6917962" y="2861732"/>
                  <a:ext cx="15771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Ubuntu" panose="020B0504030602030204"/>
                    </a:rPr>
                    <a:t>DON’T TREAD ON ME!</a:t>
                  </a:r>
                </a:p>
              </p:txBody>
            </p:sp>
          </p:grpSp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922454A7-A216-4051-A05B-8317C3E18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706" y="1436269"/>
                <a:ext cx="1256129" cy="145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1A6436DE-85F1-4F21-9AE0-79D52BC93F45}"/>
              </a:ext>
            </a:extLst>
          </p:cNvPr>
          <p:cNvSpPr txBox="1"/>
          <p:nvPr/>
        </p:nvSpPr>
        <p:spPr>
          <a:xfrm>
            <a:off x="5777916" y="1837661"/>
            <a:ext cx="628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Ubuntu" pitchFamily="34" charset="0"/>
              </a:rPr>
              <a:t>Articles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Sections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Clauses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08AFC5F-2FAE-4BC7-BB45-6A19DF40702F}"/>
              </a:ext>
            </a:extLst>
          </p:cNvPr>
          <p:cNvSpPr txBox="1"/>
          <p:nvPr/>
        </p:nvSpPr>
        <p:spPr>
          <a:xfrm>
            <a:off x="3498715" y="5961221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00B050"/>
                </a:solidFill>
                <a:latin typeface="Ubuntu" panose="020B0504030602030204" pitchFamily="34" charset="0"/>
              </a:rPr>
              <a:t>Unleash Power of Free Market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6538DF-E7D7-4498-8402-69CBD89DDE72}"/>
              </a:ext>
            </a:extLst>
          </p:cNvPr>
          <p:cNvSpPr txBox="1"/>
          <p:nvPr/>
        </p:nvSpPr>
        <p:spPr>
          <a:xfrm>
            <a:off x="3498715" y="614037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FF0000"/>
                </a:solidFill>
                <a:latin typeface="Ubuntu" panose="020B0504030602030204" pitchFamily="34" charset="0"/>
              </a:rPr>
              <a:t>Regulatory Power Over Economy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F4FC04-8A95-48D0-A40A-98E0021B3846}"/>
              </a:ext>
            </a:extLst>
          </p:cNvPr>
          <p:cNvSpPr txBox="1"/>
          <p:nvPr/>
        </p:nvSpPr>
        <p:spPr>
          <a:xfrm>
            <a:off x="6089516" y="59436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00B050"/>
                </a:solidFill>
                <a:latin typeface="Ubuntu" panose="020B0504030602030204" pitchFamily="34" charset="0"/>
              </a:rPr>
              <a:t>Limited Enumerated Powers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32DE485-7B06-47BF-B6C2-895AB7B65A37}"/>
              </a:ext>
            </a:extLst>
          </p:cNvPr>
          <p:cNvSpPr txBox="1"/>
          <p:nvPr/>
        </p:nvSpPr>
        <p:spPr>
          <a:xfrm>
            <a:off x="6089516" y="6119293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FF0000"/>
                </a:solidFill>
                <a:latin typeface="Ubuntu" panose="020B0504030602030204" pitchFamily="34" charset="0"/>
              </a:rPr>
              <a:t>Unlimited Bureaucratic Powers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F8ECDC1-A16E-45F1-B529-3B3A9C882EB4}"/>
              </a:ext>
            </a:extLst>
          </p:cNvPr>
          <p:cNvSpPr txBox="1"/>
          <p:nvPr/>
        </p:nvSpPr>
        <p:spPr>
          <a:xfrm>
            <a:off x="8610600" y="5950503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00B050"/>
                </a:solidFill>
                <a:latin typeface="Ubuntu" panose="020B0504030602030204" pitchFamily="34" charset="0"/>
              </a:rPr>
              <a:t>Ensure  a Constitutional Republic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45899E3-7516-447B-8548-F5D0A2A73531}"/>
              </a:ext>
            </a:extLst>
          </p:cNvPr>
          <p:cNvSpPr txBox="1"/>
          <p:nvPr/>
        </p:nvSpPr>
        <p:spPr>
          <a:xfrm>
            <a:off x="8610600" y="6105923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>
                <a:solidFill>
                  <a:srgbClr val="FF0000"/>
                </a:solidFill>
                <a:latin typeface="Ubuntu" panose="020B0504030602030204" pitchFamily="34" charset="0"/>
              </a:rPr>
              <a:t>Gradually Usurp States Rights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B35091-E633-47EF-8475-76203BA30BF3}"/>
              </a:ext>
            </a:extLst>
          </p:cNvPr>
          <p:cNvSpPr txBox="1"/>
          <p:nvPr/>
        </p:nvSpPr>
        <p:spPr>
          <a:xfrm>
            <a:off x="1060315" y="5656800"/>
            <a:ext cx="998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Ubuntu" pitchFamily="34" charset="0"/>
              </a:rPr>
              <a:t>STATIST (Progressive Era) </a:t>
            </a:r>
            <a:r>
              <a:rPr lang="en-US" sz="1200" dirty="0">
                <a:solidFill>
                  <a:srgbClr val="FF0000"/>
                </a:solidFill>
                <a:latin typeface="Ubuntu" pitchFamily="34" charset="0"/>
              </a:rPr>
              <a:t>Post-Constitutional Administrative State, Social Good Definition of Justice, Unlimited Gov’t with Implied Powers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4532527-65BB-4623-8239-F1864C717A3A}"/>
              </a:ext>
            </a:extLst>
          </p:cNvPr>
          <p:cNvSpPr txBox="1"/>
          <p:nvPr/>
        </p:nvSpPr>
        <p:spPr>
          <a:xfrm>
            <a:off x="1060315" y="5439007"/>
            <a:ext cx="9454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Ubuntu" pitchFamily="34" charset="0"/>
              </a:rPr>
              <a:t>ORIGINALIST (Founders Era) </a:t>
            </a:r>
            <a:r>
              <a:rPr lang="en-US" sz="1200" dirty="0">
                <a:solidFill>
                  <a:srgbClr val="00B050"/>
                </a:solidFill>
                <a:latin typeface="Ubuntu" pitchFamily="34" charset="0"/>
              </a:rPr>
              <a:t>Constitutional Republic, Natural Rights Definition of Justice, Limited Gov’t with Enumerated Powers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820282E-DFDB-4423-92D4-227057687C52}"/>
              </a:ext>
            </a:extLst>
          </p:cNvPr>
          <p:cNvSpPr txBox="1"/>
          <p:nvPr/>
        </p:nvSpPr>
        <p:spPr>
          <a:xfrm>
            <a:off x="958174" y="4787737"/>
            <a:ext cx="252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Ubuntu" pitchFamily="34" charset="0"/>
              </a:rPr>
              <a:t>The Congress shall have Power to lay and collect Taxes, Duties, Imposts  … and provide for the common Defence and general Welfare of the United States …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6AE9271-C605-4417-A506-3792FD56AD4C}"/>
              </a:ext>
            </a:extLst>
          </p:cNvPr>
          <p:cNvSpPr txBox="1"/>
          <p:nvPr/>
        </p:nvSpPr>
        <p:spPr>
          <a:xfrm>
            <a:off x="6045740" y="4763869"/>
            <a:ext cx="250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Ubuntu" pitchFamily="34" charset="0"/>
              </a:rPr>
              <a:t>The Congress shall have Power to … make all Laws which shall be necessary and proper for carrying into Execution the foregoing Powers …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720A2CC-5318-40D1-90AB-C5B191547164}"/>
              </a:ext>
            </a:extLst>
          </p:cNvPr>
          <p:cNvSpPr txBox="1"/>
          <p:nvPr/>
        </p:nvSpPr>
        <p:spPr>
          <a:xfrm rot="16200000">
            <a:off x="422995" y="4790123"/>
            <a:ext cx="800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CONTENT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7240E1-48E2-49F1-ADB9-306EFF51A736}"/>
              </a:ext>
            </a:extLst>
          </p:cNvPr>
          <p:cNvSpPr/>
          <p:nvPr/>
        </p:nvSpPr>
        <p:spPr>
          <a:xfrm>
            <a:off x="6305146" y="6386955"/>
            <a:ext cx="1967386" cy="331076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5E91A66-2E94-4B04-83D8-50C67CB64AD6}"/>
              </a:ext>
            </a:extLst>
          </p:cNvPr>
          <p:cNvSpPr/>
          <p:nvPr/>
        </p:nvSpPr>
        <p:spPr>
          <a:xfrm>
            <a:off x="3741194" y="6380814"/>
            <a:ext cx="1980938" cy="343344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C1BD2E8-920A-4B97-A4DE-85F01B7E5149}"/>
              </a:ext>
            </a:extLst>
          </p:cNvPr>
          <p:cNvSpPr/>
          <p:nvPr/>
        </p:nvSpPr>
        <p:spPr>
          <a:xfrm>
            <a:off x="8817391" y="6340054"/>
            <a:ext cx="1979635" cy="372939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5337DE3-5D02-46E0-9756-F0F1815C6031}"/>
              </a:ext>
            </a:extLst>
          </p:cNvPr>
          <p:cNvSpPr txBox="1"/>
          <p:nvPr/>
        </p:nvSpPr>
        <p:spPr>
          <a:xfrm>
            <a:off x="3466289" y="4902740"/>
            <a:ext cx="25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Ubuntu" pitchFamily="34" charset="0"/>
              </a:rPr>
              <a:t>The Congress shall have Power to … regulate Commerce … among the several States.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3CCE74F-B8CC-4DD2-92B7-A9F5FA5F1C1A}"/>
              </a:ext>
            </a:extLst>
          </p:cNvPr>
          <p:cNvSpPr txBox="1"/>
          <p:nvPr/>
        </p:nvSpPr>
        <p:spPr>
          <a:xfrm>
            <a:off x="8578174" y="4757522"/>
            <a:ext cx="252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Ubuntu" pitchFamily="34" charset="0"/>
              </a:rPr>
              <a:t>The Constitution, and the Laws of the United States … and all Treaties made, under the Authority of the United States, shall be the supreme Law of the Land …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DDFFBC-2800-49E5-BA2C-6660EB150353}"/>
              </a:ext>
            </a:extLst>
          </p:cNvPr>
          <p:cNvGrpSpPr/>
          <p:nvPr/>
        </p:nvGrpSpPr>
        <p:grpSpPr>
          <a:xfrm>
            <a:off x="952861" y="5970226"/>
            <a:ext cx="2469654" cy="811574"/>
            <a:chOff x="1600147" y="5950503"/>
            <a:chExt cx="2164854" cy="811574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4D2A8156-D1E3-435D-B4FF-DC18F99161F6}"/>
                </a:ext>
              </a:extLst>
            </p:cNvPr>
            <p:cNvSpPr/>
            <p:nvPr/>
          </p:nvSpPr>
          <p:spPr>
            <a:xfrm>
              <a:off x="1608608" y="5955279"/>
              <a:ext cx="2151446" cy="8067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4931725-68DC-4258-B898-A4EE7A2CF798}"/>
                </a:ext>
              </a:extLst>
            </p:cNvPr>
            <p:cNvSpPr txBox="1"/>
            <p:nvPr/>
          </p:nvSpPr>
          <p:spPr>
            <a:xfrm>
              <a:off x="1600147" y="6125899"/>
              <a:ext cx="215728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rgbClr val="FF0000"/>
                  </a:solidFill>
                  <a:latin typeface="Ubuntu" panose="020B0504030602030204" pitchFamily="34" charset="0"/>
                </a:rPr>
                <a:t>Individual Welfare of Whomever</a:t>
              </a:r>
              <a:endParaRPr lang="en-US" sz="1000" i="1" dirty="0">
                <a:solidFill>
                  <a:srgbClr val="FF0000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F53C3C07-A8DF-4434-B931-BD3405634974}"/>
                </a:ext>
              </a:extLst>
            </p:cNvPr>
            <p:cNvSpPr txBox="1"/>
            <p:nvPr/>
          </p:nvSpPr>
          <p:spPr>
            <a:xfrm>
              <a:off x="1600658" y="5950503"/>
              <a:ext cx="21643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>
                  <a:solidFill>
                    <a:srgbClr val="00B050"/>
                  </a:solidFill>
                  <a:latin typeface="Ubuntu" panose="020B0504030602030204" pitchFamily="34" charset="0"/>
                </a:rPr>
                <a:t>General Welfare of Whole Country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C0F6FAC-14B5-4C43-96FB-34A41FD488B7}"/>
                </a:ext>
              </a:extLst>
            </p:cNvPr>
            <p:cNvSpPr/>
            <p:nvPr/>
          </p:nvSpPr>
          <p:spPr>
            <a:xfrm>
              <a:off x="1695573" y="6377458"/>
              <a:ext cx="1984829" cy="329292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117FD35-BE31-4F30-89B4-32E2F71FBBD9}"/>
                </a:ext>
              </a:extLst>
            </p:cNvPr>
            <p:cNvSpPr txBox="1"/>
            <p:nvPr/>
          </p:nvSpPr>
          <p:spPr>
            <a:xfrm>
              <a:off x="1695573" y="6343787"/>
              <a:ext cx="1977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Ubuntu" pitchFamily="34" charset="0"/>
                </a:rPr>
                <a:t>Expansion of the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Ubuntu" pitchFamily="34" charset="0"/>
                </a:rPr>
                <a:t>Welfare State</a:t>
              </a: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3A48D051-601D-4D69-86B9-7CB1D511C15C}"/>
              </a:ext>
            </a:extLst>
          </p:cNvPr>
          <p:cNvSpPr txBox="1"/>
          <p:nvPr/>
        </p:nvSpPr>
        <p:spPr>
          <a:xfrm>
            <a:off x="3866255" y="6347152"/>
            <a:ext cx="1749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Ubuntu" pitchFamily="34" charset="0"/>
              </a:rPr>
              <a:t>Socialization of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Ubuntu" pitchFamily="34" charset="0"/>
              </a:rPr>
              <a:t>The Economy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F833F8D-7219-45D7-AE22-6512D67FE67D}"/>
              </a:ext>
            </a:extLst>
          </p:cNvPr>
          <p:cNvSpPr txBox="1"/>
          <p:nvPr/>
        </p:nvSpPr>
        <p:spPr>
          <a:xfrm>
            <a:off x="6305145" y="6340732"/>
            <a:ext cx="196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Ubuntu" pitchFamily="34" charset="0"/>
              </a:rPr>
              <a:t>Rise of Bureaucratic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Ubuntu" pitchFamily="34" charset="0"/>
              </a:rPr>
              <a:t>Administrative State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E4253EC-6181-482D-9C35-BF67BFFC2565}"/>
              </a:ext>
            </a:extLst>
          </p:cNvPr>
          <p:cNvSpPr txBox="1"/>
          <p:nvPr/>
        </p:nvSpPr>
        <p:spPr>
          <a:xfrm>
            <a:off x="8808963" y="6328616"/>
            <a:ext cx="198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Ubuntu" pitchFamily="34" charset="0"/>
              </a:rPr>
              <a:t>Consolidation of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Ubuntu" pitchFamily="34" charset="0"/>
              </a:rPr>
              <a:t>Centralized Power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C5B1AC2-5323-47B7-9DA4-F61DC74E0D56}"/>
              </a:ext>
            </a:extLst>
          </p:cNvPr>
          <p:cNvSpPr/>
          <p:nvPr/>
        </p:nvSpPr>
        <p:spPr>
          <a:xfrm>
            <a:off x="4485586" y="1258896"/>
            <a:ext cx="614227" cy="156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6AC31A-E88A-49C9-BADA-2A855EABDA2B}"/>
              </a:ext>
            </a:extLst>
          </p:cNvPr>
          <p:cNvSpPr/>
          <p:nvPr/>
        </p:nvSpPr>
        <p:spPr>
          <a:xfrm>
            <a:off x="8519422" y="1436269"/>
            <a:ext cx="267274" cy="6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EFD0C31-D0CC-430A-BC53-5365C01503B1}"/>
              </a:ext>
            </a:extLst>
          </p:cNvPr>
          <p:cNvSpPr txBox="1"/>
          <p:nvPr/>
        </p:nvSpPr>
        <p:spPr>
          <a:xfrm rot="16200000">
            <a:off x="489039" y="6169119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INTENT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B8A5715-BD57-4E14-BE01-02B18CFDD00D}"/>
              </a:ext>
            </a:extLst>
          </p:cNvPr>
          <p:cNvSpPr/>
          <p:nvPr/>
        </p:nvSpPr>
        <p:spPr>
          <a:xfrm>
            <a:off x="6064168" y="5975002"/>
            <a:ext cx="2437807" cy="8067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12750A90-98C9-4247-9D51-5F357D5EE266}"/>
              </a:ext>
            </a:extLst>
          </p:cNvPr>
          <p:cNvSpPr/>
          <p:nvPr/>
        </p:nvSpPr>
        <p:spPr>
          <a:xfrm>
            <a:off x="8610600" y="5975002"/>
            <a:ext cx="2438400" cy="8067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51" grpId="0" animBg="1"/>
      <p:bldP spid="54" grpId="0" animBg="1"/>
      <p:bldP spid="57" grpId="0" animBg="1"/>
      <p:bldP spid="60" grpId="0" animBg="1"/>
      <p:bldP spid="69" grpId="0"/>
      <p:bldP spid="88" grpId="0"/>
      <p:bldP spid="89" grpId="0"/>
      <p:bldP spid="90" grpId="0"/>
      <p:bldP spid="119" grpId="0"/>
      <p:bldP spid="120" grpId="0"/>
      <p:bldP spid="121" grpId="0"/>
      <p:bldP spid="122" grpId="0"/>
      <p:bldP spid="123" grpId="0"/>
      <p:bldP spid="124" grpId="0"/>
      <p:bldP spid="132" grpId="0"/>
      <p:bldP spid="133" grpId="0"/>
      <p:bldP spid="135" grpId="0"/>
      <p:bldP spid="136" grpId="0"/>
      <p:bldP spid="143" grpId="0"/>
      <p:bldP spid="148" grpId="0" animBg="1"/>
      <p:bldP spid="155" grpId="0" animBg="1"/>
      <p:bldP spid="166" grpId="0" animBg="1"/>
      <p:bldP spid="173" grpId="0"/>
      <p:bldP spid="174" grpId="0"/>
      <p:bldP spid="176" grpId="0"/>
      <p:bldP spid="177" grpId="0"/>
      <p:bldP spid="178" grpId="0"/>
      <p:bldP spid="188" grpId="0"/>
      <p:bldP spid="191" grpId="0" animBg="1"/>
      <p:bldP spid="1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473F618-8E43-4FF3-A602-E4D86845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913921"/>
            <a:ext cx="1913210" cy="22527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>
                <a:latin typeface="+mn-lt"/>
              </a:rPr>
              <a:pPr algn="ctr"/>
              <a:t>12</a:t>
            </a:fld>
            <a:endParaRPr lang="en-US" dirty="0">
              <a:latin typeface="+mn-lt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9C35F3A-F60B-44B8-AA3E-F46953011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FF00"/>
                </a:solidFill>
              </a:rPr>
              <a:t>BEFRIENDING THE CONSTITUTION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2E90C-969A-4DEC-B61B-AC7E62CB411B}"/>
              </a:ext>
            </a:extLst>
          </p:cNvPr>
          <p:cNvSpPr/>
          <p:nvPr/>
        </p:nvSpPr>
        <p:spPr>
          <a:xfrm>
            <a:off x="228600" y="1143000"/>
            <a:ext cx="9067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President Ezra Taft Benson: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“I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reverence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the Constitution of the United States as a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sacred document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 To me its words are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akin to the revelations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of God, for God has placed his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stamp of approval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on the constitution of this land.”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(Ensign, Sept. 1987)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6A744F-9714-47C9-AF56-8B1C2BFA4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912507"/>
            <a:ext cx="2204785" cy="23489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9F27D2-8DE9-48C5-8157-81E725A3BB59}"/>
              </a:ext>
            </a:extLst>
          </p:cNvPr>
          <p:cNvSpPr/>
          <p:nvPr/>
        </p:nvSpPr>
        <p:spPr>
          <a:xfrm>
            <a:off x="2634101" y="3230940"/>
            <a:ext cx="9481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Joseph Smith: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“The Constitution of the United States is a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glorious standard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; it is founded in the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wisdom of God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 It is a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heavenly banner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... It is like a great tree under whose branches men from every clime can be shielded from the burning rays of the sun.”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(TPJS, p. 187)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53D567-1B00-4554-A9C8-8B2C905C7E29}"/>
              </a:ext>
            </a:extLst>
          </p:cNvPr>
          <p:cNvSpPr/>
          <p:nvPr/>
        </p:nvSpPr>
        <p:spPr>
          <a:xfrm>
            <a:off x="271900" y="5410200"/>
            <a:ext cx="948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D&amp;C 109:54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“May those principles, which were so honorably and nobly defended, namely, the Constitution of our land, by our fathers, be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established forever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(D&amp;C 109:54…Prayer given at the dedication of the Kirtland Temple)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9143926-4548-47B6-81A2-8DF515924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8318" y="4547924"/>
          <a:ext cx="2342682" cy="213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09960" imgH="1103040" progId="">
                  <p:embed/>
                </p:oleObj>
              </mc:Choice>
              <mc:Fallback>
                <p:oleObj r:id="rId5" imgW="1209960" imgH="1103040" progId="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9143926-4548-47B6-81A2-8DF5159249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68318" y="4547924"/>
                        <a:ext cx="2342682" cy="213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6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" y="2767280"/>
            <a:ext cx="1217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9053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0"/>
            <a:ext cx="9601200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FF00"/>
                </a:solidFill>
                <a:latin typeface="+mn-lt"/>
              </a:rPr>
              <a:t>WHY STUDY THE CONSTITUTION?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D297D-A652-4B47-872C-0B4608DF1199}"/>
              </a:ext>
            </a:extLst>
          </p:cNvPr>
          <p:cNvSpPr/>
          <p:nvPr/>
        </p:nvSpPr>
        <p:spPr>
          <a:xfrm>
            <a:off x="152400" y="838200"/>
            <a:ext cx="1005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President John Taylor: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“….As we have progressed the mist has been removed, and in relation to these matters, the Elders of Israel begin to understand that they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have something to do with the world politically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as well as religiously, that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it is as much their duty to study correct political principles as well as religious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and to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seek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to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know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comprehend the social and political interests of man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and to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learn and be able to teach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that which would be best calculated to promote the interest of the world.”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9:340)</a:t>
            </a: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75B7B963-346A-461C-BB6C-480FA28F04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10800" y="457200"/>
          <a:ext cx="157056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92253" imgH="3657401" progId="">
                  <p:embed/>
                </p:oleObj>
              </mc:Choice>
              <mc:Fallback>
                <p:oleObj r:id="rId3" imgW="2692253" imgH="3657401" progId="">
                  <p:embed/>
                  <p:pic>
                    <p:nvPicPr>
                      <p:cNvPr id="11" name="Object 1">
                        <a:extLst>
                          <a:ext uri="{FF2B5EF4-FFF2-40B4-BE49-F238E27FC236}">
                            <a16:creationId xmlns:a16="http://schemas.microsoft.com/office/drawing/2014/main" id="{75B7B963-346A-461C-BB6C-480FA28F04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0800" y="457200"/>
                        <a:ext cx="157056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A6D5622-0F25-4FD6-A27D-5623F710241F}"/>
              </a:ext>
            </a:extLst>
          </p:cNvPr>
          <p:cNvSpPr/>
          <p:nvPr/>
        </p:nvSpPr>
        <p:spPr>
          <a:xfrm>
            <a:off x="1676400" y="2362200"/>
            <a:ext cx="9726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President Joseph F. Smith: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“I believe that the Constitution of the United States was and 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still is an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inspired instrument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The Lord God Almighty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inspired the minds that framed it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and I believe it ought to be most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sacredly preserved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It is worthy of the defense and should be upheld by all the people of our land.”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(Improvement Era, May 1918. 21:634-35)</a:t>
            </a:r>
          </a:p>
        </p:txBody>
      </p:sp>
      <p:pic>
        <p:nvPicPr>
          <p:cNvPr id="1051" name="Picture 27" descr="Image result for joseph f smith">
            <a:extLst>
              <a:ext uri="{FF2B5EF4-FFF2-40B4-BE49-F238E27FC236}">
                <a16:creationId xmlns:a16="http://schemas.microsoft.com/office/drawing/2014/main" id="{6A45B6AC-EEFA-4CDF-89E0-ECC13DEC2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2" y="2441477"/>
            <a:ext cx="1388627" cy="18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5D3B56-8519-4FFA-B2DE-ACACFE508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597" y="4236965"/>
            <a:ext cx="1777394" cy="24166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418C3C-DD35-469E-88D2-18470097D75D}"/>
              </a:ext>
            </a:extLst>
          </p:cNvPr>
          <p:cNvSpPr/>
          <p:nvPr/>
        </p:nvSpPr>
        <p:spPr>
          <a:xfrm>
            <a:off x="152400" y="4384608"/>
            <a:ext cx="9598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President Ezra Taft Benson: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“According to Norman Vincent Peale, ‘There was a time when the American people roared like lions for liberty; now they bleat like sheep for security.’ … It is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devil’s desire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that the Lord’s priesthood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stay asleep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while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strings of tyranny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gradually and quietly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entangle us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until, like Gulliver, we awake too late and find that while we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could have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broken each string separately as it was put upon us, our sleepiness permitted enough strings to bind us to make a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rope that enslave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us. … For years we have heard of the role the elders could play in saving the Constitution from total destruction.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But how can the elders be expected to save it if they have not studied it and are not sure if it is being destroyed or what is destroying it?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”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(An Enemy Hath Done This, p312-313)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DB9D7-36A6-4107-97BE-4F0434A41B12}"/>
              </a:ext>
            </a:extLst>
          </p:cNvPr>
          <p:cNvSpPr txBox="1"/>
          <p:nvPr/>
        </p:nvSpPr>
        <p:spPr>
          <a:xfrm>
            <a:off x="1676400" y="3502760"/>
            <a:ext cx="1036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FF00"/>
                </a:solidFill>
                <a:latin typeface="+mn-lt"/>
              </a:rPr>
              <a:t>D&amp;C 101:80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And for this purpose have I established the Constitution of this land, by the hands of wise men whom I raised up unto this very purpose, and redeemed the land by the shedding of blood.</a:t>
            </a:r>
          </a:p>
        </p:txBody>
      </p:sp>
    </p:spTree>
    <p:extLst>
      <p:ext uri="{BB962C8B-B14F-4D97-AF65-F5344CB8AC3E}">
        <p14:creationId xmlns:p14="http://schemas.microsoft.com/office/powerpoint/2010/main" val="41320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5" name="Picture 72">
            <a:extLst>
              <a:ext uri="{FF2B5EF4-FFF2-40B4-BE49-F238E27FC236}">
                <a16:creationId xmlns:a16="http://schemas.microsoft.com/office/drawing/2014/main" id="{A82377D8-9831-4477-B01F-5D8AA8C18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3" y="1263650"/>
            <a:ext cx="4367213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6C27421B-D060-4802-A425-5D7916BD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98" y="5591753"/>
            <a:ext cx="4105329" cy="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164" tIns="44081" rIns="88164" bIns="44081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spc="100" normalizeH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 CONSTITUTION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0201D281-237B-474E-88DD-C3759CC1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593" y="1635748"/>
            <a:ext cx="2330450" cy="6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64" tIns="44081" rIns="88164" bIns="44081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400" b="1" spc="100" normalizeH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SECURE</a:t>
            </a:r>
          </a:p>
          <a:p>
            <a:pPr algn="ctr">
              <a:lnSpc>
                <a:spcPct val="120000"/>
              </a:lnSpc>
              <a:defRPr/>
            </a:pPr>
            <a:r>
              <a:rPr lang="en-US" b="1" spc="100" normalizeH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NATURAL 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12187-E82C-4D85-ABA8-8E627B7ECB6E}"/>
              </a:ext>
            </a:extLst>
          </p:cNvPr>
          <p:cNvSpPr txBox="1"/>
          <p:nvPr/>
        </p:nvSpPr>
        <p:spPr bwMode="auto">
          <a:xfrm rot="16200000">
            <a:off x="-213572" y="3906560"/>
            <a:ext cx="217880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100" normalizeH="1" dirty="0">
                <a:latin typeface="+mn-lt"/>
              </a:rPr>
              <a:t>FREEDOM OF RELIGION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E0ED6-927A-4E0D-9585-D0B2939D8E4B}"/>
              </a:ext>
            </a:extLst>
          </p:cNvPr>
          <p:cNvSpPr txBox="1"/>
          <p:nvPr/>
        </p:nvSpPr>
        <p:spPr bwMode="auto">
          <a:xfrm rot="16200000">
            <a:off x="1709185" y="3848644"/>
            <a:ext cx="22604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100" normalizeH="1" dirty="0">
                <a:latin typeface="+mn-lt"/>
              </a:rPr>
              <a:t>FREEDOM OF THE PRESS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5AF19-4BF6-47B9-B667-BEE9171317AD}"/>
              </a:ext>
            </a:extLst>
          </p:cNvPr>
          <p:cNvSpPr txBox="1"/>
          <p:nvPr/>
        </p:nvSpPr>
        <p:spPr bwMode="auto">
          <a:xfrm rot="16200000">
            <a:off x="867984" y="3973153"/>
            <a:ext cx="20014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100" normalizeH="1" dirty="0">
                <a:latin typeface="+mn-lt"/>
              </a:rPr>
              <a:t>FREEDOM OF SPEECH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08303-50CA-435D-9E7F-A222749F0F2E}"/>
              </a:ext>
            </a:extLst>
          </p:cNvPr>
          <p:cNvSpPr txBox="1"/>
          <p:nvPr/>
        </p:nvSpPr>
        <p:spPr bwMode="auto">
          <a:xfrm rot="16200000">
            <a:off x="2726841" y="3832842"/>
            <a:ext cx="224157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spc="100" normalizeH="1" dirty="0">
                <a:latin typeface="+mn-lt"/>
              </a:rPr>
              <a:t>FREEDOM OF ASSEMBLY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D28EA7-C5F1-4290-B576-910D1E5375B7}"/>
              </a:ext>
            </a:extLst>
          </p:cNvPr>
          <p:cNvSpPr txBox="1"/>
          <p:nvPr/>
        </p:nvSpPr>
        <p:spPr>
          <a:xfrm>
            <a:off x="14013" y="983648"/>
            <a:ext cx="1217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00FF00"/>
                </a:solidFill>
                <a:latin typeface="+mn-lt"/>
              </a:rPr>
              <a:t>1</a:t>
            </a:r>
            <a:r>
              <a:rPr lang="en-US" sz="2400" b="1" spc="300" baseline="30000" dirty="0">
                <a:solidFill>
                  <a:srgbClr val="00FF00"/>
                </a:solidFill>
                <a:latin typeface="+mn-lt"/>
              </a:rPr>
              <a:t>ST</a:t>
            </a:r>
            <a:r>
              <a:rPr lang="en-US" sz="2400" b="1" spc="300" dirty="0">
                <a:solidFill>
                  <a:srgbClr val="00FF00"/>
                </a:solidFill>
                <a:latin typeface="+mn-lt"/>
              </a:rPr>
              <a:t> AMENDMENT: FOUR PILLAR FREEDOMS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395A9-5BEA-45F4-93E7-C9C3BF6DAD13}"/>
              </a:ext>
            </a:extLst>
          </p:cNvPr>
          <p:cNvSpPr txBox="1"/>
          <p:nvPr/>
        </p:nvSpPr>
        <p:spPr>
          <a:xfrm>
            <a:off x="0" y="0"/>
            <a:ext cx="12192000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FF00"/>
                </a:solidFill>
                <a:latin typeface="+mn-lt"/>
              </a:rPr>
              <a:t>THE CONSTITUTION PROTECTS FREEDOM</a:t>
            </a:r>
          </a:p>
        </p:txBody>
      </p:sp>
      <p:pic>
        <p:nvPicPr>
          <p:cNvPr id="2050" name="Picture 2" descr="Image result for freedom of religion pictures">
            <a:extLst>
              <a:ext uri="{FF2B5EF4-FFF2-40B4-BE49-F238E27FC236}">
                <a16:creationId xmlns:a16="http://schemas.microsoft.com/office/drawing/2014/main" id="{1F255F4D-BBC9-4282-BF77-35FF1F75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40" y="1497505"/>
            <a:ext cx="39147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C53EF-069F-4B52-A750-79F747D16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76" y="1492250"/>
            <a:ext cx="1959995" cy="2142071"/>
          </a:xfrm>
          <a:prstGeom prst="rect">
            <a:avLst/>
          </a:prstGeom>
        </p:spPr>
      </p:pic>
      <p:pic>
        <p:nvPicPr>
          <p:cNvPr id="2054" name="Picture 6" descr="Image result for fist pencil grasp icon">
            <a:extLst>
              <a:ext uri="{FF2B5EF4-FFF2-40B4-BE49-F238E27FC236}">
                <a16:creationId xmlns:a16="http://schemas.microsoft.com/office/drawing/2014/main" id="{97DEB03A-4907-4ADE-9DCC-E0677C4C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91" y="2960242"/>
            <a:ext cx="1959996" cy="19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66E25B-4C51-4D07-8633-F4582A204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1" y="3854451"/>
            <a:ext cx="4310149" cy="198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11BD21-591B-4066-BD3A-EBAECD605D29}"/>
              </a:ext>
            </a:extLst>
          </p:cNvPr>
          <p:cNvSpPr txBox="1"/>
          <p:nvPr/>
        </p:nvSpPr>
        <p:spPr>
          <a:xfrm>
            <a:off x="0" y="62439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00FF00"/>
                </a:solidFill>
                <a:latin typeface="+mn-lt"/>
              </a:rPr>
              <a:t>9</a:t>
            </a:r>
            <a:r>
              <a:rPr lang="en-US" sz="2400" b="1" spc="300" baseline="30000" dirty="0">
                <a:solidFill>
                  <a:srgbClr val="00FF00"/>
                </a:solidFill>
                <a:latin typeface="+mn-lt"/>
              </a:rPr>
              <a:t>th</a:t>
            </a:r>
            <a:r>
              <a:rPr lang="en-US" sz="2400" b="1" spc="300" dirty="0">
                <a:solidFill>
                  <a:srgbClr val="00FF00"/>
                </a:solidFill>
                <a:latin typeface="+mn-lt"/>
              </a:rPr>
              <a:t>, 10</a:t>
            </a:r>
            <a:r>
              <a:rPr lang="en-US" sz="2400" b="1" spc="300" baseline="30000" dirty="0">
                <a:solidFill>
                  <a:srgbClr val="00FF00"/>
                </a:solidFill>
                <a:latin typeface="+mn-lt"/>
              </a:rPr>
              <a:t>th</a:t>
            </a:r>
            <a:r>
              <a:rPr lang="en-US" sz="2400" b="1" spc="300" dirty="0">
                <a:solidFill>
                  <a:srgbClr val="00FF00"/>
                </a:solidFill>
                <a:latin typeface="+mn-lt"/>
              </a:rPr>
              <a:t> AMENDMENTS: ENUMERATED POWERS</a:t>
            </a:r>
          </a:p>
        </p:txBody>
      </p:sp>
    </p:spTree>
    <p:extLst>
      <p:ext uri="{BB962C8B-B14F-4D97-AF65-F5344CB8AC3E}">
        <p14:creationId xmlns:p14="http://schemas.microsoft.com/office/powerpoint/2010/main" val="42718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" y="1905000"/>
            <a:ext cx="1219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E7BDE53-A0E4-44CF-B811-CD24E9BB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1"/>
            <a:ext cx="11926711" cy="55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4B350-A691-4881-912F-F90DC4926AC9}"/>
              </a:ext>
            </a:extLst>
          </p:cNvPr>
          <p:cNvSpPr txBox="1"/>
          <p:nvPr/>
        </p:nvSpPr>
        <p:spPr>
          <a:xfrm>
            <a:off x="0" y="0"/>
            <a:ext cx="12192000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FF00"/>
                </a:solidFill>
                <a:latin typeface="+mn-lt"/>
              </a:rPr>
              <a:t>HOW TO STUDY THE CONSTITUTION?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BC558-5868-4E6E-AC68-6013A4701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" y="874508"/>
            <a:ext cx="12112979" cy="13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-3064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F5E1B-6A7F-47B8-BA27-74ED97763809}"/>
              </a:ext>
            </a:extLst>
          </p:cNvPr>
          <p:cNvGrpSpPr/>
          <p:nvPr/>
        </p:nvGrpSpPr>
        <p:grpSpPr>
          <a:xfrm>
            <a:off x="1825561" y="768520"/>
            <a:ext cx="8547166" cy="526881"/>
            <a:chOff x="301561" y="768519"/>
            <a:chExt cx="8547166" cy="526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46141-9617-45B0-88DF-AF6160E6DE63}"/>
                </a:ext>
              </a:extLst>
            </p:cNvPr>
            <p:cNvCxnSpPr/>
            <p:nvPr/>
          </p:nvCxnSpPr>
          <p:spPr>
            <a:xfrm>
              <a:off x="2007260" y="1034846"/>
              <a:ext cx="49840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8B46B-D21C-46EC-94AC-C314C7E5AA1A}"/>
                </a:ext>
              </a:extLst>
            </p:cNvPr>
            <p:cNvSpPr/>
            <p:nvPr/>
          </p:nvSpPr>
          <p:spPr>
            <a:xfrm>
              <a:off x="301561" y="768519"/>
              <a:ext cx="2309911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Ubuntu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D79C8-351A-4B28-812E-1F62E00BC820}"/>
                </a:ext>
              </a:extLst>
            </p:cNvPr>
            <p:cNvSpPr/>
            <p:nvPr/>
          </p:nvSpPr>
          <p:spPr>
            <a:xfrm>
              <a:off x="6538815" y="768519"/>
              <a:ext cx="2309912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07E01-0773-49F4-9D94-435E17EB900B}"/>
              </a:ext>
            </a:extLst>
          </p:cNvPr>
          <p:cNvSpPr/>
          <p:nvPr/>
        </p:nvSpPr>
        <p:spPr>
          <a:xfrm>
            <a:off x="4266919" y="768520"/>
            <a:ext cx="3658162" cy="23556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29B75-F6B7-44F9-97B6-8359DAE50D6C}"/>
              </a:ext>
            </a:extLst>
          </p:cNvPr>
          <p:cNvCxnSpPr/>
          <p:nvPr/>
        </p:nvCxnSpPr>
        <p:spPr>
          <a:xfrm>
            <a:off x="4912787" y="17228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72DD9-A5D1-4DB2-99EB-9BC48BBDF6DE}"/>
              </a:ext>
            </a:extLst>
          </p:cNvPr>
          <p:cNvGrpSpPr/>
          <p:nvPr/>
        </p:nvGrpSpPr>
        <p:grpSpPr>
          <a:xfrm>
            <a:off x="5003785" y="909720"/>
            <a:ext cx="2211354" cy="2167128"/>
            <a:chOff x="3479785" y="909719"/>
            <a:chExt cx="2211354" cy="2167128"/>
          </a:xfrm>
        </p:grpSpPr>
        <p:pic>
          <p:nvPicPr>
            <p:cNvPr id="20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F5453366-D022-4725-BC4E-DF2E095C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85" y="909719"/>
              <a:ext cx="2211354" cy="21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C9DA6-048E-4A0B-AF7E-343724E53EFD}"/>
                </a:ext>
              </a:extLst>
            </p:cNvPr>
            <p:cNvSpPr txBox="1"/>
            <p:nvPr/>
          </p:nvSpPr>
          <p:spPr>
            <a:xfrm>
              <a:off x="4187860" y="1018400"/>
              <a:ext cx="774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ARTICLES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2C0178E-1BA4-4425-ABF9-ABDD779026FD}"/>
              </a:ext>
            </a:extLst>
          </p:cNvPr>
          <p:cNvSpPr txBox="1"/>
          <p:nvPr/>
        </p:nvSpPr>
        <p:spPr>
          <a:xfrm>
            <a:off x="3735933" y="87868"/>
            <a:ext cx="47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Ubuntu" pitchFamily="34" charset="0"/>
              </a:rPr>
              <a:t>Mastering the Constitution in Thirty Minutes or Less</a:t>
            </a:r>
          </a:p>
          <a:p>
            <a:pPr algn="ctr"/>
            <a:r>
              <a:rPr lang="en-US" sz="1200" i="1" dirty="0">
                <a:latin typeface="Ubuntu" pitchFamily="34" charset="0"/>
              </a:rPr>
              <a:t>Creating a Constitutional Map to Build Your Understanding Around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AEFCD9-7B63-4ADD-81DA-7A2D547214A0}"/>
              </a:ext>
            </a:extLst>
          </p:cNvPr>
          <p:cNvSpPr txBox="1"/>
          <p:nvPr/>
        </p:nvSpPr>
        <p:spPr>
          <a:xfrm>
            <a:off x="2784032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(1)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E276B3D-96A4-4C35-9F60-23F2A1428BDD}"/>
              </a:ext>
            </a:extLst>
          </p:cNvPr>
          <p:cNvSpPr txBox="1"/>
          <p:nvPr/>
        </p:nvSpPr>
        <p:spPr>
          <a:xfrm>
            <a:off x="8989716" y="762000"/>
            <a:ext cx="479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(27)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F1089A-141D-44BF-B87C-1B02B8721056}"/>
              </a:ext>
            </a:extLst>
          </p:cNvPr>
          <p:cNvSpPr txBox="1"/>
          <p:nvPr/>
        </p:nvSpPr>
        <p:spPr>
          <a:xfrm>
            <a:off x="5909561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Ubuntu" pitchFamily="34" charset="0"/>
              </a:rPr>
              <a:t>(7)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BE6D070-A327-4E63-9DC4-217E9E5DAE05}"/>
              </a:ext>
            </a:extLst>
          </p:cNvPr>
          <p:cNvSpPr txBox="1"/>
          <p:nvPr/>
        </p:nvSpPr>
        <p:spPr>
          <a:xfrm>
            <a:off x="2561591" y="1018401"/>
            <a:ext cx="881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Ubuntu" pitchFamily="34" charset="0"/>
              </a:rPr>
              <a:t>PREAMBLE</a:t>
            </a:r>
          </a:p>
        </p:txBody>
      </p:sp>
      <p:pic>
        <p:nvPicPr>
          <p:cNvPr id="102" name="Picture 2">
            <a:extLst>
              <a:ext uri="{FF2B5EF4-FFF2-40B4-BE49-F238E27FC236}">
                <a16:creationId xmlns:a16="http://schemas.microsoft.com/office/drawing/2014/main" id="{7C7CB7B5-1615-476D-A651-4E785EC8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45" y="1501788"/>
            <a:ext cx="1000481" cy="11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D333640-EF8B-48D0-BFCE-8CBC6C0140B8}"/>
              </a:ext>
            </a:extLst>
          </p:cNvPr>
          <p:cNvGrpSpPr/>
          <p:nvPr/>
        </p:nvGrpSpPr>
        <p:grpSpPr>
          <a:xfrm>
            <a:off x="1874293" y="1618226"/>
            <a:ext cx="2240507" cy="1539015"/>
            <a:chOff x="1874293" y="1618226"/>
            <a:chExt cx="2240507" cy="153901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EBF6BA5-7B31-41EA-AEFA-F35D3C80368C}"/>
                </a:ext>
              </a:extLst>
            </p:cNvPr>
            <p:cNvSpPr txBox="1"/>
            <p:nvPr/>
          </p:nvSpPr>
          <p:spPr>
            <a:xfrm>
              <a:off x="1874293" y="1618226"/>
              <a:ext cx="643125" cy="97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000" dirty="0">
                  <a:latin typeface="Ubuntu" panose="020B0504030602030204"/>
                </a:rPr>
                <a:t>Form</a:t>
              </a:r>
            </a:p>
            <a:p>
              <a:pPr algn="ctr">
                <a:lnSpc>
                  <a:spcPct val="200000"/>
                </a:lnSpc>
              </a:pPr>
              <a:r>
                <a:rPr lang="en-US" sz="1000" dirty="0">
                  <a:latin typeface="Ubuntu" panose="020B0504030602030204"/>
                </a:rPr>
                <a:t>Establish</a:t>
              </a:r>
            </a:p>
            <a:p>
              <a:pPr algn="ctr">
                <a:lnSpc>
                  <a:spcPct val="200000"/>
                </a:lnSpc>
              </a:pPr>
              <a:r>
                <a:rPr lang="en-US" sz="1000" dirty="0">
                  <a:latin typeface="Ubuntu" panose="020B0504030602030204"/>
                </a:rPr>
                <a:t>Insure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B36F8AA-B86E-4C4A-9B0E-660AA35B3F89}"/>
                </a:ext>
              </a:extLst>
            </p:cNvPr>
            <p:cNvSpPr txBox="1"/>
            <p:nvPr/>
          </p:nvSpPr>
          <p:spPr>
            <a:xfrm>
              <a:off x="3474881" y="1627752"/>
              <a:ext cx="639919" cy="97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000" dirty="0">
                  <a:latin typeface="Ubuntu" panose="020B0504030602030204"/>
                </a:rPr>
                <a:t>Provide</a:t>
              </a:r>
            </a:p>
            <a:p>
              <a:pPr algn="ctr">
                <a:lnSpc>
                  <a:spcPct val="200000"/>
                </a:lnSpc>
              </a:pPr>
              <a:r>
                <a:rPr lang="en-US" sz="1000" dirty="0">
                  <a:latin typeface="Ubuntu" panose="020B0504030602030204"/>
                </a:rPr>
                <a:t>Promote</a:t>
              </a:r>
            </a:p>
            <a:p>
              <a:pPr algn="ctr">
                <a:lnSpc>
                  <a:spcPct val="200000"/>
                </a:lnSpc>
              </a:pPr>
              <a:r>
                <a:rPr lang="en-US" sz="1000" dirty="0">
                  <a:latin typeface="Ubuntu" panose="020B0504030602030204"/>
                </a:rPr>
                <a:t>Secure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739A70-9775-4368-BB61-1434B0EEF509}"/>
                </a:ext>
              </a:extLst>
            </p:cNvPr>
            <p:cNvSpPr txBox="1"/>
            <p:nvPr/>
          </p:nvSpPr>
          <p:spPr>
            <a:xfrm>
              <a:off x="2373345" y="2695576"/>
              <a:ext cx="1245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Ubuntu" panose="020B0504030602030204"/>
                </a:rPr>
                <a:t>WE THE PEOPLE</a:t>
              </a:r>
            </a:p>
            <a:p>
              <a:pPr algn="ctr"/>
              <a:r>
                <a:rPr lang="en-US" sz="1200" dirty="0">
                  <a:latin typeface="Ubuntu" panose="020B0504030602030204"/>
                </a:rPr>
                <a:t>ARE SOVEREIGN!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0856A2-8A25-4E98-A780-B32A7DDB7399}"/>
              </a:ext>
            </a:extLst>
          </p:cNvPr>
          <p:cNvGrpSpPr/>
          <p:nvPr/>
        </p:nvGrpSpPr>
        <p:grpSpPr>
          <a:xfrm>
            <a:off x="8201410" y="1018401"/>
            <a:ext cx="1982401" cy="2120330"/>
            <a:chOff x="6646291" y="1018401"/>
            <a:chExt cx="1982401" cy="2120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C50199-63C1-4135-AAFA-242458ABE10F}"/>
                </a:ext>
              </a:extLst>
            </p:cNvPr>
            <p:cNvSpPr txBox="1"/>
            <p:nvPr/>
          </p:nvSpPr>
          <p:spPr>
            <a:xfrm>
              <a:off x="7127534" y="1018401"/>
              <a:ext cx="114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AMENDMENTS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DE3A08-C06D-494D-85FB-AC6AE2C4C2EB}"/>
                </a:ext>
              </a:extLst>
            </p:cNvPr>
            <p:cNvGrpSpPr/>
            <p:nvPr/>
          </p:nvGrpSpPr>
          <p:grpSpPr>
            <a:xfrm>
              <a:off x="6646291" y="1436269"/>
              <a:ext cx="1982401" cy="1702462"/>
              <a:chOff x="6646291" y="1436269"/>
              <a:chExt cx="1982401" cy="170246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F99B4D5-3D74-4ECA-905D-542D7B6EE122}"/>
                  </a:ext>
                </a:extLst>
              </p:cNvPr>
              <p:cNvGrpSpPr/>
              <p:nvPr/>
            </p:nvGrpSpPr>
            <p:grpSpPr>
              <a:xfrm>
                <a:off x="6646291" y="2861732"/>
                <a:ext cx="1982401" cy="276999"/>
                <a:chOff x="6646291" y="2861732"/>
                <a:chExt cx="1982401" cy="2769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8E7CA7C-1E88-4E45-BFE2-B471B577E0C2}"/>
                    </a:ext>
                  </a:extLst>
                </p:cNvPr>
                <p:cNvSpPr/>
                <p:nvPr/>
              </p:nvSpPr>
              <p:spPr>
                <a:xfrm>
                  <a:off x="6646291" y="2897701"/>
                  <a:ext cx="1982401" cy="212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BB0D8D7-5A52-4432-9385-33178CBEC2E0}"/>
                    </a:ext>
                  </a:extLst>
                </p:cNvPr>
                <p:cNvSpPr txBox="1"/>
                <p:nvPr/>
              </p:nvSpPr>
              <p:spPr>
                <a:xfrm>
                  <a:off x="6917962" y="2861732"/>
                  <a:ext cx="15771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Ubuntu" panose="020B0504030602030204"/>
                    </a:rPr>
                    <a:t>DON’T TREAD ON ME!</a:t>
                  </a:r>
                </a:p>
              </p:txBody>
            </p:sp>
          </p:grpSp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922454A7-A216-4051-A05B-8317C3E18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706" y="1436269"/>
                <a:ext cx="1256129" cy="145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C5B1AC2-5323-47B7-9DA4-F61DC74E0D56}"/>
              </a:ext>
            </a:extLst>
          </p:cNvPr>
          <p:cNvSpPr/>
          <p:nvPr/>
        </p:nvSpPr>
        <p:spPr>
          <a:xfrm>
            <a:off x="4495801" y="1258896"/>
            <a:ext cx="614227" cy="156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6AC31A-E88A-49C9-BADA-2A855EABDA2B}"/>
              </a:ext>
            </a:extLst>
          </p:cNvPr>
          <p:cNvSpPr/>
          <p:nvPr/>
        </p:nvSpPr>
        <p:spPr>
          <a:xfrm>
            <a:off x="8529637" y="1436269"/>
            <a:ext cx="267274" cy="6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AB4F97-DBD2-4DAE-AB44-EB2B66DE1F0D}"/>
              </a:ext>
            </a:extLst>
          </p:cNvPr>
          <p:cNvSpPr/>
          <p:nvPr/>
        </p:nvSpPr>
        <p:spPr>
          <a:xfrm>
            <a:off x="609600" y="3804374"/>
            <a:ext cx="1143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“We the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People</a:t>
            </a:r>
            <a:r>
              <a:rPr lang="en-US" sz="2800" dirty="0">
                <a:latin typeface="+mn-lt"/>
              </a:rPr>
              <a:t> of the United States, in Order to form a more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perfect Union</a:t>
            </a:r>
            <a:r>
              <a:rPr lang="en-US" sz="2800" dirty="0">
                <a:latin typeface="+mn-lt"/>
              </a:rPr>
              <a:t>, establish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Justice</a:t>
            </a:r>
            <a:r>
              <a:rPr lang="en-US" sz="2800" dirty="0">
                <a:latin typeface="+mn-lt"/>
              </a:rPr>
              <a:t>, insure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domestic Tranquility</a:t>
            </a:r>
            <a:r>
              <a:rPr lang="en-US" sz="2800" dirty="0">
                <a:latin typeface="+mn-lt"/>
              </a:rPr>
              <a:t>, provide for the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common defense</a:t>
            </a:r>
            <a:r>
              <a:rPr lang="en-US" sz="2800" dirty="0">
                <a:latin typeface="+mn-lt"/>
              </a:rPr>
              <a:t>, promote the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general Welfare</a:t>
            </a:r>
            <a:r>
              <a:rPr lang="en-US" sz="2800" dirty="0">
                <a:latin typeface="+mn-lt"/>
              </a:rPr>
              <a:t>, and secure the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Blessings of Liberty </a:t>
            </a:r>
            <a:r>
              <a:rPr lang="en-US" sz="2800" dirty="0">
                <a:latin typeface="+mn-lt"/>
              </a:rPr>
              <a:t>to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ourselves</a:t>
            </a:r>
            <a:r>
              <a:rPr lang="en-US" sz="2800" dirty="0">
                <a:latin typeface="+mn-lt"/>
              </a:rPr>
              <a:t> and our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Posterity</a:t>
            </a:r>
            <a:r>
              <a:rPr lang="en-US" sz="2800" dirty="0">
                <a:latin typeface="+mn-lt"/>
              </a:rPr>
              <a:t>, do ordain and establish this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Constitution</a:t>
            </a:r>
            <a:r>
              <a:rPr lang="en-US" sz="2800" dirty="0">
                <a:latin typeface="+mn-lt"/>
              </a:rPr>
              <a:t> for the United States of America.”</a:t>
            </a:r>
          </a:p>
        </p:txBody>
      </p:sp>
    </p:spTree>
    <p:extLst>
      <p:ext uri="{BB962C8B-B14F-4D97-AF65-F5344CB8AC3E}">
        <p14:creationId xmlns:p14="http://schemas.microsoft.com/office/powerpoint/2010/main" val="17208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6" grpId="0"/>
      <p:bldP spid="87" grpId="0"/>
      <p:bldP spid="91" grpId="0"/>
      <p:bldP spid="9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-3064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5CC2BC-668B-46A9-A9E4-30E6E2C1D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74" y="4415926"/>
            <a:ext cx="3658162" cy="24300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BF5E1B-6A7F-47B8-BA27-74ED97763809}"/>
              </a:ext>
            </a:extLst>
          </p:cNvPr>
          <p:cNvGrpSpPr/>
          <p:nvPr/>
        </p:nvGrpSpPr>
        <p:grpSpPr>
          <a:xfrm>
            <a:off x="1825561" y="768520"/>
            <a:ext cx="8547166" cy="526881"/>
            <a:chOff x="301561" y="768519"/>
            <a:chExt cx="8547166" cy="526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46141-9617-45B0-88DF-AF6160E6DE63}"/>
                </a:ext>
              </a:extLst>
            </p:cNvPr>
            <p:cNvCxnSpPr/>
            <p:nvPr/>
          </p:nvCxnSpPr>
          <p:spPr>
            <a:xfrm>
              <a:off x="2007260" y="1034846"/>
              <a:ext cx="49840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8B46B-D21C-46EC-94AC-C314C7E5AA1A}"/>
                </a:ext>
              </a:extLst>
            </p:cNvPr>
            <p:cNvSpPr/>
            <p:nvPr/>
          </p:nvSpPr>
          <p:spPr>
            <a:xfrm>
              <a:off x="301561" y="768519"/>
              <a:ext cx="2309911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Ubuntu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D79C8-351A-4B28-812E-1F62E00BC820}"/>
                </a:ext>
              </a:extLst>
            </p:cNvPr>
            <p:cNvSpPr/>
            <p:nvPr/>
          </p:nvSpPr>
          <p:spPr>
            <a:xfrm>
              <a:off x="6538815" y="768519"/>
              <a:ext cx="2309912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07E01-0773-49F4-9D94-435E17EB900B}"/>
              </a:ext>
            </a:extLst>
          </p:cNvPr>
          <p:cNvSpPr/>
          <p:nvPr/>
        </p:nvSpPr>
        <p:spPr>
          <a:xfrm>
            <a:off x="4266919" y="768520"/>
            <a:ext cx="3658162" cy="23556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29B75-F6B7-44F9-97B6-8359DAE50D6C}"/>
              </a:ext>
            </a:extLst>
          </p:cNvPr>
          <p:cNvCxnSpPr/>
          <p:nvPr/>
        </p:nvCxnSpPr>
        <p:spPr>
          <a:xfrm>
            <a:off x="4912787" y="17228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72DD9-A5D1-4DB2-99EB-9BC48BBDF6DE}"/>
              </a:ext>
            </a:extLst>
          </p:cNvPr>
          <p:cNvGrpSpPr/>
          <p:nvPr/>
        </p:nvGrpSpPr>
        <p:grpSpPr>
          <a:xfrm>
            <a:off x="5003785" y="909720"/>
            <a:ext cx="2211354" cy="2167128"/>
            <a:chOff x="3479785" y="909719"/>
            <a:chExt cx="2211354" cy="2167128"/>
          </a:xfrm>
        </p:grpSpPr>
        <p:pic>
          <p:nvPicPr>
            <p:cNvPr id="20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F5453366-D022-4725-BC4E-DF2E095C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85" y="909719"/>
              <a:ext cx="2211354" cy="21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C9DA6-048E-4A0B-AF7E-343724E53EFD}"/>
                </a:ext>
              </a:extLst>
            </p:cNvPr>
            <p:cNvSpPr txBox="1"/>
            <p:nvPr/>
          </p:nvSpPr>
          <p:spPr>
            <a:xfrm>
              <a:off x="4187860" y="1018400"/>
              <a:ext cx="774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ARTICLES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2C0178E-1BA4-4425-ABF9-ABDD779026FD}"/>
              </a:ext>
            </a:extLst>
          </p:cNvPr>
          <p:cNvSpPr txBox="1"/>
          <p:nvPr/>
        </p:nvSpPr>
        <p:spPr>
          <a:xfrm>
            <a:off x="3735933" y="87868"/>
            <a:ext cx="47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Ubuntu" pitchFamily="34" charset="0"/>
              </a:rPr>
              <a:t>Mastering the Constitution in Thirty Minutes or Less</a:t>
            </a:r>
          </a:p>
          <a:p>
            <a:pPr algn="ctr"/>
            <a:r>
              <a:rPr lang="en-US" sz="1200" i="1" dirty="0">
                <a:latin typeface="Ubuntu" pitchFamily="34" charset="0"/>
              </a:rPr>
              <a:t>Creating a Constitutional Map to Build Your Understanding Around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AEFCD9-7B63-4ADD-81DA-7A2D547214A0}"/>
              </a:ext>
            </a:extLst>
          </p:cNvPr>
          <p:cNvSpPr txBox="1"/>
          <p:nvPr/>
        </p:nvSpPr>
        <p:spPr>
          <a:xfrm>
            <a:off x="2784032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(1)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E276B3D-96A4-4C35-9F60-23F2A1428BDD}"/>
              </a:ext>
            </a:extLst>
          </p:cNvPr>
          <p:cNvSpPr txBox="1"/>
          <p:nvPr/>
        </p:nvSpPr>
        <p:spPr>
          <a:xfrm>
            <a:off x="8989716" y="762000"/>
            <a:ext cx="479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(27)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F1089A-141D-44BF-B87C-1B02B8721056}"/>
              </a:ext>
            </a:extLst>
          </p:cNvPr>
          <p:cNvSpPr txBox="1"/>
          <p:nvPr/>
        </p:nvSpPr>
        <p:spPr>
          <a:xfrm>
            <a:off x="5909561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Ubuntu" pitchFamily="34" charset="0"/>
              </a:rPr>
              <a:t>(7)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922C0E-65BC-42FC-8FBA-1B2B52FCF365}"/>
              </a:ext>
            </a:extLst>
          </p:cNvPr>
          <p:cNvGrpSpPr/>
          <p:nvPr/>
        </p:nvGrpSpPr>
        <p:grpSpPr>
          <a:xfrm>
            <a:off x="1874293" y="1018401"/>
            <a:ext cx="2240507" cy="2138840"/>
            <a:chOff x="327143" y="1018400"/>
            <a:chExt cx="2240507" cy="213884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E6D070-A327-4E63-9DC4-217E9E5DAE05}"/>
                </a:ext>
              </a:extLst>
            </p:cNvPr>
            <p:cNvSpPr txBox="1"/>
            <p:nvPr/>
          </p:nvSpPr>
          <p:spPr>
            <a:xfrm>
              <a:off x="1014441" y="1018400"/>
              <a:ext cx="881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PREAMBLE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C5DDC9E-6F59-4090-A312-539804DA0065}"/>
                </a:ext>
              </a:extLst>
            </p:cNvPr>
            <p:cNvGrpSpPr/>
            <p:nvPr/>
          </p:nvGrpSpPr>
          <p:grpSpPr>
            <a:xfrm>
              <a:off x="327143" y="1501787"/>
              <a:ext cx="2240507" cy="1655453"/>
              <a:chOff x="327143" y="1501787"/>
              <a:chExt cx="2240507" cy="165545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882439A-5E7E-444A-A180-8B7A31C3F26E}"/>
                  </a:ext>
                </a:extLst>
              </p:cNvPr>
              <p:cNvGrpSpPr/>
              <p:nvPr/>
            </p:nvGrpSpPr>
            <p:grpSpPr>
              <a:xfrm>
                <a:off x="327143" y="1618225"/>
                <a:ext cx="2240507" cy="982100"/>
                <a:chOff x="327143" y="1618225"/>
                <a:chExt cx="2240507" cy="98210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EBF6BA5-7B31-41EA-AEFA-F35D3C80368C}"/>
                    </a:ext>
                  </a:extLst>
                </p:cNvPr>
                <p:cNvSpPr txBox="1"/>
                <p:nvPr/>
              </p:nvSpPr>
              <p:spPr>
                <a:xfrm>
                  <a:off x="327143" y="1618225"/>
                  <a:ext cx="643125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Form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Establish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Insure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B36F8AA-B86E-4C4A-9B0E-660AA35B3F89}"/>
                    </a:ext>
                  </a:extLst>
                </p:cNvPr>
                <p:cNvSpPr txBox="1"/>
                <p:nvPr/>
              </p:nvSpPr>
              <p:spPr>
                <a:xfrm>
                  <a:off x="1927731" y="1627751"/>
                  <a:ext cx="639919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Provide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Promote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Secure</a:t>
                  </a:r>
                </a:p>
              </p:txBody>
            </p:sp>
          </p:grpSp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7C7CB7B5-1615-476D-A651-4E785EC85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895" y="1501787"/>
                <a:ext cx="1000481" cy="117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39A70-9775-4368-BB61-1434B0EEF509}"/>
                  </a:ext>
                </a:extLst>
              </p:cNvPr>
              <p:cNvSpPr txBox="1"/>
              <p:nvPr/>
            </p:nvSpPr>
            <p:spPr>
              <a:xfrm>
                <a:off x="826195" y="2695575"/>
                <a:ext cx="124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Ubuntu" panose="020B0504030602030204"/>
                  </a:rPr>
                  <a:t>WE THE PEOPLE</a:t>
                </a:r>
              </a:p>
              <a:p>
                <a:pPr algn="ctr"/>
                <a:r>
                  <a:rPr lang="en-US" sz="1200" dirty="0">
                    <a:latin typeface="Ubuntu" panose="020B0504030602030204"/>
                  </a:rPr>
                  <a:t>ARE SOVEREIGN!</a:t>
                </a: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0856A2-8A25-4E98-A780-B32A7DDB7399}"/>
              </a:ext>
            </a:extLst>
          </p:cNvPr>
          <p:cNvGrpSpPr/>
          <p:nvPr/>
        </p:nvGrpSpPr>
        <p:grpSpPr>
          <a:xfrm>
            <a:off x="8201410" y="1018401"/>
            <a:ext cx="1982401" cy="2120330"/>
            <a:chOff x="6646291" y="1018401"/>
            <a:chExt cx="1982401" cy="2120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C50199-63C1-4135-AAFA-242458ABE10F}"/>
                </a:ext>
              </a:extLst>
            </p:cNvPr>
            <p:cNvSpPr txBox="1"/>
            <p:nvPr/>
          </p:nvSpPr>
          <p:spPr>
            <a:xfrm>
              <a:off x="7127534" y="1018401"/>
              <a:ext cx="114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AMENDMENTS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DE3A08-C06D-494D-85FB-AC6AE2C4C2EB}"/>
                </a:ext>
              </a:extLst>
            </p:cNvPr>
            <p:cNvGrpSpPr/>
            <p:nvPr/>
          </p:nvGrpSpPr>
          <p:grpSpPr>
            <a:xfrm>
              <a:off x="6646291" y="1436269"/>
              <a:ext cx="1982401" cy="1702462"/>
              <a:chOff x="6646291" y="1436269"/>
              <a:chExt cx="1982401" cy="170246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F99B4D5-3D74-4ECA-905D-542D7B6EE122}"/>
                  </a:ext>
                </a:extLst>
              </p:cNvPr>
              <p:cNvGrpSpPr/>
              <p:nvPr/>
            </p:nvGrpSpPr>
            <p:grpSpPr>
              <a:xfrm>
                <a:off x="6646291" y="2861732"/>
                <a:ext cx="1982401" cy="276999"/>
                <a:chOff x="6646291" y="2861732"/>
                <a:chExt cx="1982401" cy="2769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8E7CA7C-1E88-4E45-BFE2-B471B577E0C2}"/>
                    </a:ext>
                  </a:extLst>
                </p:cNvPr>
                <p:cNvSpPr/>
                <p:nvPr/>
              </p:nvSpPr>
              <p:spPr>
                <a:xfrm>
                  <a:off x="6646291" y="2897701"/>
                  <a:ext cx="1982401" cy="212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BB0D8D7-5A52-4432-9385-33178CBEC2E0}"/>
                    </a:ext>
                  </a:extLst>
                </p:cNvPr>
                <p:cNvSpPr txBox="1"/>
                <p:nvPr/>
              </p:nvSpPr>
              <p:spPr>
                <a:xfrm>
                  <a:off x="6917962" y="2861732"/>
                  <a:ext cx="15771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Ubuntu" panose="020B0504030602030204"/>
                    </a:rPr>
                    <a:t>DON’T TREAD ON ME!</a:t>
                  </a:r>
                </a:p>
              </p:txBody>
            </p:sp>
          </p:grpSp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922454A7-A216-4051-A05B-8317C3E18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706" y="1436269"/>
                <a:ext cx="1256129" cy="145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1A6436DE-85F1-4F21-9AE0-79D52BC93F45}"/>
              </a:ext>
            </a:extLst>
          </p:cNvPr>
          <p:cNvSpPr txBox="1"/>
          <p:nvPr/>
        </p:nvSpPr>
        <p:spPr>
          <a:xfrm>
            <a:off x="5788131" y="1837661"/>
            <a:ext cx="628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Ubuntu" pitchFamily="34" charset="0"/>
              </a:rPr>
              <a:t>Articles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Sections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Clauses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C5B1AC2-5323-47B7-9DA4-F61DC74E0D56}"/>
              </a:ext>
            </a:extLst>
          </p:cNvPr>
          <p:cNvSpPr/>
          <p:nvPr/>
        </p:nvSpPr>
        <p:spPr>
          <a:xfrm>
            <a:off x="4495801" y="1258896"/>
            <a:ext cx="614227" cy="156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6AC31A-E88A-49C9-BADA-2A855EABDA2B}"/>
              </a:ext>
            </a:extLst>
          </p:cNvPr>
          <p:cNvSpPr/>
          <p:nvPr/>
        </p:nvSpPr>
        <p:spPr>
          <a:xfrm>
            <a:off x="8529637" y="1436269"/>
            <a:ext cx="267274" cy="6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6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9435BC-3051-4119-9D95-F342C63C9B31}"/>
              </a:ext>
            </a:extLst>
          </p:cNvPr>
          <p:cNvGrpSpPr/>
          <p:nvPr/>
        </p:nvGrpSpPr>
        <p:grpSpPr>
          <a:xfrm>
            <a:off x="1810532" y="3230535"/>
            <a:ext cx="8557019" cy="893791"/>
            <a:chOff x="286531" y="3230535"/>
            <a:chExt cx="8557019" cy="8937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C56444-6835-4CF5-ADC5-3E8E53544ACB}"/>
                </a:ext>
              </a:extLst>
            </p:cNvPr>
            <p:cNvGrpSpPr/>
            <p:nvPr/>
          </p:nvGrpSpPr>
          <p:grpSpPr>
            <a:xfrm>
              <a:off x="286531" y="3230535"/>
              <a:ext cx="8557019" cy="893791"/>
              <a:chOff x="286531" y="3230535"/>
              <a:chExt cx="8557019" cy="893791"/>
            </a:xfrm>
          </p:grpSpPr>
          <p:sp>
            <p:nvSpPr>
              <p:cNvPr id="45" name="Rounded Rectangle 476">
                <a:extLst>
                  <a:ext uri="{FF2B5EF4-FFF2-40B4-BE49-F238E27FC236}">
                    <a16:creationId xmlns:a16="http://schemas.microsoft.com/office/drawing/2014/main" id="{0C8CC487-1FFE-476F-8138-FA9A2C5C19D6}"/>
                  </a:ext>
                </a:extLst>
              </p:cNvPr>
              <p:cNvSpPr/>
              <p:nvPr/>
            </p:nvSpPr>
            <p:spPr>
              <a:xfrm>
                <a:off x="7599966" y="3230535"/>
                <a:ext cx="1243584" cy="217650"/>
              </a:xfrm>
              <a:prstGeom prst="round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4B3961-A750-4C28-BBE8-63689FA97B14}"/>
                  </a:ext>
                </a:extLst>
              </p:cNvPr>
              <p:cNvGrpSpPr/>
              <p:nvPr/>
            </p:nvGrpSpPr>
            <p:grpSpPr>
              <a:xfrm>
                <a:off x="5181600" y="3234125"/>
                <a:ext cx="2441639" cy="214060"/>
                <a:chOff x="301561" y="3234125"/>
                <a:chExt cx="2441639" cy="21406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2" name="Rounded Rectangle 492">
                  <a:extLst>
                    <a:ext uri="{FF2B5EF4-FFF2-40B4-BE49-F238E27FC236}">
                      <a16:creationId xmlns:a16="http://schemas.microsoft.com/office/drawing/2014/main" id="{A9D193D1-D70B-4654-AA5F-6BABCB91A799}"/>
                    </a:ext>
                  </a:extLst>
                </p:cNvPr>
                <p:cNvSpPr/>
                <p:nvPr/>
              </p:nvSpPr>
              <p:spPr>
                <a:xfrm>
                  <a:off x="1520901" y="3234125"/>
                  <a:ext cx="1222299" cy="214060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ed Rectangle 493">
                  <a:extLst>
                    <a:ext uri="{FF2B5EF4-FFF2-40B4-BE49-F238E27FC236}">
                      <a16:creationId xmlns:a16="http://schemas.microsoft.com/office/drawing/2014/main" id="{95992E3D-C26B-4E36-BF69-518810792259}"/>
                    </a:ext>
                  </a:extLst>
                </p:cNvPr>
                <p:cNvSpPr/>
                <p:nvPr/>
              </p:nvSpPr>
              <p:spPr>
                <a:xfrm>
                  <a:off x="301561" y="3240633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A6F2879-EB39-4279-BEF2-FFE09A300C0B}"/>
                  </a:ext>
                </a:extLst>
              </p:cNvPr>
              <p:cNvGrpSpPr/>
              <p:nvPr/>
            </p:nvGrpSpPr>
            <p:grpSpPr>
              <a:xfrm>
                <a:off x="2739961" y="3242991"/>
                <a:ext cx="2441639" cy="205193"/>
                <a:chOff x="301561" y="3242991"/>
                <a:chExt cx="2441639" cy="20519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Rounded Rectangle 490">
                  <a:extLst>
                    <a:ext uri="{FF2B5EF4-FFF2-40B4-BE49-F238E27FC236}">
                      <a16:creationId xmlns:a16="http://schemas.microsoft.com/office/drawing/2014/main" id="{78E5CF17-7D2E-4CED-BE57-ADDD5D79715C}"/>
                    </a:ext>
                  </a:extLst>
                </p:cNvPr>
                <p:cNvSpPr/>
                <p:nvPr/>
              </p:nvSpPr>
              <p:spPr>
                <a:xfrm>
                  <a:off x="1520901" y="3242991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491">
                  <a:extLst>
                    <a:ext uri="{FF2B5EF4-FFF2-40B4-BE49-F238E27FC236}">
                      <a16:creationId xmlns:a16="http://schemas.microsoft.com/office/drawing/2014/main" id="{884FB3A8-C9C3-4F55-8BFC-8CC2AD8F5A02}"/>
                    </a:ext>
                  </a:extLst>
                </p:cNvPr>
                <p:cNvSpPr/>
                <p:nvPr/>
              </p:nvSpPr>
              <p:spPr>
                <a:xfrm>
                  <a:off x="301561" y="3242992"/>
                  <a:ext cx="1222299" cy="202834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269E3BA-1FD3-41F5-BA9F-1FE1DB053B14}"/>
                  </a:ext>
                </a:extLst>
              </p:cNvPr>
              <p:cNvGrpSpPr/>
              <p:nvPr/>
            </p:nvGrpSpPr>
            <p:grpSpPr>
              <a:xfrm>
                <a:off x="286531" y="3241471"/>
                <a:ext cx="2458574" cy="206713"/>
                <a:chOff x="294151" y="3241471"/>
                <a:chExt cx="2458574" cy="20671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Rounded Rectangle 488">
                  <a:extLst>
                    <a:ext uri="{FF2B5EF4-FFF2-40B4-BE49-F238E27FC236}">
                      <a16:creationId xmlns:a16="http://schemas.microsoft.com/office/drawing/2014/main" id="{F5EEC34A-B214-475C-83AE-60675BFC23A4}"/>
                    </a:ext>
                  </a:extLst>
                </p:cNvPr>
                <p:cNvSpPr/>
                <p:nvPr/>
              </p:nvSpPr>
              <p:spPr>
                <a:xfrm>
                  <a:off x="1530426" y="3241471"/>
                  <a:ext cx="1222299" cy="20671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489">
                  <a:extLst>
                    <a:ext uri="{FF2B5EF4-FFF2-40B4-BE49-F238E27FC236}">
                      <a16:creationId xmlns:a16="http://schemas.microsoft.com/office/drawing/2014/main" id="{76DDD221-6050-43DF-BD4F-1E73220F0234}"/>
                    </a:ext>
                  </a:extLst>
                </p:cNvPr>
                <p:cNvSpPr/>
                <p:nvPr/>
              </p:nvSpPr>
              <p:spPr>
                <a:xfrm>
                  <a:off x="294151" y="3242218"/>
                  <a:ext cx="1243584" cy="203607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4740A2A-2334-4197-98FB-021CFE83B5C6}"/>
                  </a:ext>
                </a:extLst>
              </p:cNvPr>
              <p:cNvGrpSpPr/>
              <p:nvPr/>
            </p:nvGrpSpPr>
            <p:grpSpPr>
              <a:xfrm>
                <a:off x="304801" y="3429000"/>
                <a:ext cx="8534399" cy="695326"/>
                <a:chOff x="304801" y="3429000"/>
                <a:chExt cx="8534399" cy="4572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BC06F85-5229-4C7A-8EA9-A5E05EA99093}"/>
                    </a:ext>
                  </a:extLst>
                </p:cNvPr>
                <p:cNvSpPr/>
                <p:nvPr/>
              </p:nvSpPr>
              <p:spPr>
                <a:xfrm>
                  <a:off x="30480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A48981B-37BE-4D19-B34D-CE2AB567C7FD}"/>
                    </a:ext>
                  </a:extLst>
                </p:cNvPr>
                <p:cNvSpPr/>
                <p:nvPr/>
              </p:nvSpPr>
              <p:spPr>
                <a:xfrm>
                  <a:off x="1523860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6439B06-567B-4AAE-B3AD-DA119EC94369}"/>
                    </a:ext>
                  </a:extLst>
                </p:cNvPr>
                <p:cNvSpPr/>
                <p:nvPr/>
              </p:nvSpPr>
              <p:spPr>
                <a:xfrm>
                  <a:off x="274291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696AB2-8659-490C-9362-9F18562319D8}"/>
                    </a:ext>
                  </a:extLst>
                </p:cNvPr>
                <p:cNvSpPr/>
                <p:nvPr/>
              </p:nvSpPr>
              <p:spPr>
                <a:xfrm>
                  <a:off x="396197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7AF8953-7E0F-48DD-8FAB-1F307A440FD9}"/>
                    </a:ext>
                  </a:extLst>
                </p:cNvPr>
                <p:cNvSpPr/>
                <p:nvPr/>
              </p:nvSpPr>
              <p:spPr>
                <a:xfrm>
                  <a:off x="518202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BD75E7-6BE9-4562-B9CE-A8CECCF608BC}"/>
                    </a:ext>
                  </a:extLst>
                </p:cNvPr>
                <p:cNvSpPr/>
                <p:nvPr/>
              </p:nvSpPr>
              <p:spPr>
                <a:xfrm>
                  <a:off x="640108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C08BF99-0204-45EE-9787-160AD3D02B07}"/>
                    </a:ext>
                  </a:extLst>
                </p:cNvPr>
                <p:cNvSpPr/>
                <p:nvPr/>
              </p:nvSpPr>
              <p:spPr>
                <a:xfrm>
                  <a:off x="762014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</p:grpSp>
        </p:grp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89239B39-FC8F-4A53-A517-CF7BC8D1A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7" y="3463087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DC812D8E-9C33-4D28-834D-1F66C1740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2" y="346234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4C75CBB0-C217-45F8-8979-EA0BE8501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5" y="346372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3AC161FA-DF6D-4182-9CE5-578AAAAF9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8055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E69B4DF9-B542-4EB0-BAE6-5100AC821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67" y="3468484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9B7E5AE2-4DA5-42AD-81A8-32852CC3D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2" y="3467738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390E59A5-EEAB-4094-9D50-BC1D3C9DC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78" y="3466112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D1BC8B3-F678-493D-A107-27B9B71EC527}"/>
              </a:ext>
            </a:extLst>
          </p:cNvPr>
          <p:cNvSpPr txBox="1"/>
          <p:nvPr/>
        </p:nvSpPr>
        <p:spPr>
          <a:xfrm>
            <a:off x="2023547" y="3506312"/>
            <a:ext cx="8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Legislative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1B51E6-0241-415B-9BD2-6E40EE1E0222}"/>
              </a:ext>
            </a:extLst>
          </p:cNvPr>
          <p:cNvGrpSpPr/>
          <p:nvPr/>
        </p:nvGrpSpPr>
        <p:grpSpPr>
          <a:xfrm>
            <a:off x="1822547" y="3250058"/>
            <a:ext cx="8546303" cy="217081"/>
            <a:chOff x="298547" y="3274963"/>
            <a:chExt cx="8546303" cy="21708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5628A9-2F87-47F7-BBD2-AB1B4DCBF838}"/>
                </a:ext>
              </a:extLst>
            </p:cNvPr>
            <p:cNvSpPr txBox="1"/>
            <p:nvPr/>
          </p:nvSpPr>
          <p:spPr>
            <a:xfrm>
              <a:off x="298547" y="3276548"/>
              <a:ext cx="12222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727235-4E77-42DB-8E34-10F929DB5063}"/>
                </a:ext>
              </a:extLst>
            </p:cNvPr>
            <p:cNvSpPr txBox="1"/>
            <p:nvPr/>
          </p:nvSpPr>
          <p:spPr>
            <a:xfrm>
              <a:off x="1514091" y="3276600"/>
              <a:ext cx="121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II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05F921D-E054-4505-8FED-47649DA79C1C}"/>
                </a:ext>
              </a:extLst>
            </p:cNvPr>
            <p:cNvGrpSpPr/>
            <p:nvPr/>
          </p:nvGrpSpPr>
          <p:grpSpPr>
            <a:xfrm>
              <a:off x="2736864" y="3274963"/>
              <a:ext cx="6107986" cy="217081"/>
              <a:chOff x="3199576" y="6604903"/>
              <a:chExt cx="6107986" cy="217081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E9107D4-CD88-49DB-A4D4-66C743EF5DA3}"/>
                  </a:ext>
                </a:extLst>
              </p:cNvPr>
              <p:cNvSpPr txBox="1"/>
              <p:nvPr/>
            </p:nvSpPr>
            <p:spPr>
              <a:xfrm>
                <a:off x="3199576" y="6606540"/>
                <a:ext cx="1224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III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F878473-F97E-4FF1-8AD9-1D6336636570}"/>
                  </a:ext>
                </a:extLst>
              </p:cNvPr>
              <p:cNvSpPr txBox="1"/>
              <p:nvPr/>
            </p:nvSpPr>
            <p:spPr>
              <a:xfrm>
                <a:off x="4424061" y="6606540"/>
                <a:ext cx="12206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1F43AC0-ADBB-486D-B8BB-8386E46B0224}"/>
                  </a:ext>
                </a:extLst>
              </p:cNvPr>
              <p:cNvSpPr txBox="1"/>
              <p:nvPr/>
            </p:nvSpPr>
            <p:spPr>
              <a:xfrm>
                <a:off x="5638256" y="6606540"/>
                <a:ext cx="1222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D7F082-764F-42DC-8E16-B577B0643053}"/>
                  </a:ext>
                </a:extLst>
              </p:cNvPr>
              <p:cNvSpPr txBox="1"/>
              <p:nvPr/>
            </p:nvSpPr>
            <p:spPr>
              <a:xfrm>
                <a:off x="6872669" y="6606540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46D46CC-1E43-491D-B352-7355FF8F1E73}"/>
                  </a:ext>
                </a:extLst>
              </p:cNvPr>
              <p:cNvSpPr txBox="1"/>
              <p:nvPr/>
            </p:nvSpPr>
            <p:spPr>
              <a:xfrm>
                <a:off x="8098676" y="6604903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VII</a:t>
                </a: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6AA426B-2178-4153-A862-E646676F3E6B}"/>
              </a:ext>
            </a:extLst>
          </p:cNvPr>
          <p:cNvSpPr txBox="1"/>
          <p:nvPr/>
        </p:nvSpPr>
        <p:spPr>
          <a:xfrm>
            <a:off x="2186000" y="391474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PURSE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B0DFC3-33BB-4FB1-B919-605F20834C86}"/>
              </a:ext>
            </a:extLst>
          </p:cNvPr>
          <p:cNvSpPr/>
          <p:nvPr/>
        </p:nvSpPr>
        <p:spPr>
          <a:xfrm>
            <a:off x="457201" y="4354918"/>
            <a:ext cx="11544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/>
              </a:rPr>
              <a:t>Article 1, SECTION 1: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All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legislative Powers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herein granted shall be vested in a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Congress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 of the United States, which shall consist of a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Senate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 and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House of Representatives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.</a:t>
            </a:r>
            <a:endParaRPr lang="en-US" sz="2000" dirty="0">
              <a:solidFill>
                <a:srgbClr val="333333"/>
              </a:solidFill>
              <a:effectLst/>
              <a:latin typeface="Ubuntu" panose="020B0504030602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D5CB09-D02D-4B38-A2F0-ACBE3BAF5765}"/>
              </a:ext>
            </a:extLst>
          </p:cNvPr>
          <p:cNvSpPr/>
          <p:nvPr/>
        </p:nvSpPr>
        <p:spPr>
          <a:xfrm>
            <a:off x="467012" y="5233152"/>
            <a:ext cx="1043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/>
              </a:rPr>
              <a:t>Article 1, Section 8, Clause 1: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Power To lay and collect Taxes …</a:t>
            </a:r>
            <a:endParaRPr lang="en-US" sz="2000" dirty="0"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0" grpId="0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-3064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F5E1B-6A7F-47B8-BA27-74ED97763809}"/>
              </a:ext>
            </a:extLst>
          </p:cNvPr>
          <p:cNvGrpSpPr/>
          <p:nvPr/>
        </p:nvGrpSpPr>
        <p:grpSpPr>
          <a:xfrm>
            <a:off x="1825561" y="768520"/>
            <a:ext cx="8547166" cy="526881"/>
            <a:chOff x="301561" y="768519"/>
            <a:chExt cx="8547166" cy="526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46141-9617-45B0-88DF-AF6160E6DE63}"/>
                </a:ext>
              </a:extLst>
            </p:cNvPr>
            <p:cNvCxnSpPr/>
            <p:nvPr/>
          </p:nvCxnSpPr>
          <p:spPr>
            <a:xfrm>
              <a:off x="2007260" y="1034846"/>
              <a:ext cx="49840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8B46B-D21C-46EC-94AC-C314C7E5AA1A}"/>
                </a:ext>
              </a:extLst>
            </p:cNvPr>
            <p:cNvSpPr/>
            <p:nvPr/>
          </p:nvSpPr>
          <p:spPr>
            <a:xfrm>
              <a:off x="301561" y="768519"/>
              <a:ext cx="2309911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Ubuntu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D79C8-351A-4B28-812E-1F62E00BC820}"/>
                </a:ext>
              </a:extLst>
            </p:cNvPr>
            <p:cNvSpPr/>
            <p:nvPr/>
          </p:nvSpPr>
          <p:spPr>
            <a:xfrm>
              <a:off x="6538815" y="768519"/>
              <a:ext cx="2309912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07E01-0773-49F4-9D94-435E17EB900B}"/>
              </a:ext>
            </a:extLst>
          </p:cNvPr>
          <p:cNvSpPr/>
          <p:nvPr/>
        </p:nvSpPr>
        <p:spPr>
          <a:xfrm>
            <a:off x="4266919" y="768520"/>
            <a:ext cx="3658162" cy="23556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29B75-F6B7-44F9-97B6-8359DAE50D6C}"/>
              </a:ext>
            </a:extLst>
          </p:cNvPr>
          <p:cNvCxnSpPr/>
          <p:nvPr/>
        </p:nvCxnSpPr>
        <p:spPr>
          <a:xfrm>
            <a:off x="4912787" y="17228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72DD9-A5D1-4DB2-99EB-9BC48BBDF6DE}"/>
              </a:ext>
            </a:extLst>
          </p:cNvPr>
          <p:cNvGrpSpPr/>
          <p:nvPr/>
        </p:nvGrpSpPr>
        <p:grpSpPr>
          <a:xfrm>
            <a:off x="5003785" y="909720"/>
            <a:ext cx="2211354" cy="2167128"/>
            <a:chOff x="3479785" y="909719"/>
            <a:chExt cx="2211354" cy="2167128"/>
          </a:xfrm>
        </p:grpSpPr>
        <p:pic>
          <p:nvPicPr>
            <p:cNvPr id="20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F5453366-D022-4725-BC4E-DF2E095C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85" y="909719"/>
              <a:ext cx="2211354" cy="21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C9DA6-048E-4A0B-AF7E-343724E53EFD}"/>
                </a:ext>
              </a:extLst>
            </p:cNvPr>
            <p:cNvSpPr txBox="1"/>
            <p:nvPr/>
          </p:nvSpPr>
          <p:spPr>
            <a:xfrm>
              <a:off x="4187860" y="1018400"/>
              <a:ext cx="774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ARTICLES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2C0178E-1BA4-4425-ABF9-ABDD779026FD}"/>
              </a:ext>
            </a:extLst>
          </p:cNvPr>
          <p:cNvSpPr txBox="1"/>
          <p:nvPr/>
        </p:nvSpPr>
        <p:spPr>
          <a:xfrm>
            <a:off x="3735933" y="87868"/>
            <a:ext cx="47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Ubuntu" pitchFamily="34" charset="0"/>
              </a:rPr>
              <a:t>Mastering the Constitution in Thirty Minutes or Less</a:t>
            </a:r>
          </a:p>
          <a:p>
            <a:pPr algn="ctr"/>
            <a:r>
              <a:rPr lang="en-US" sz="1200" i="1" dirty="0">
                <a:latin typeface="Ubuntu" pitchFamily="34" charset="0"/>
              </a:rPr>
              <a:t>Creating a Constitutional Map to Build Your Understanding Around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AEFCD9-7B63-4ADD-81DA-7A2D547214A0}"/>
              </a:ext>
            </a:extLst>
          </p:cNvPr>
          <p:cNvSpPr txBox="1"/>
          <p:nvPr/>
        </p:nvSpPr>
        <p:spPr>
          <a:xfrm>
            <a:off x="2784032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(1)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E276B3D-96A4-4C35-9F60-23F2A1428BDD}"/>
              </a:ext>
            </a:extLst>
          </p:cNvPr>
          <p:cNvSpPr txBox="1"/>
          <p:nvPr/>
        </p:nvSpPr>
        <p:spPr>
          <a:xfrm>
            <a:off x="8989716" y="762000"/>
            <a:ext cx="479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(27)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F1089A-141D-44BF-B87C-1B02B8721056}"/>
              </a:ext>
            </a:extLst>
          </p:cNvPr>
          <p:cNvSpPr txBox="1"/>
          <p:nvPr/>
        </p:nvSpPr>
        <p:spPr>
          <a:xfrm>
            <a:off x="5909561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Ubuntu" pitchFamily="34" charset="0"/>
              </a:rPr>
              <a:t>(7)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922C0E-65BC-42FC-8FBA-1B2B52FCF365}"/>
              </a:ext>
            </a:extLst>
          </p:cNvPr>
          <p:cNvGrpSpPr/>
          <p:nvPr/>
        </p:nvGrpSpPr>
        <p:grpSpPr>
          <a:xfrm>
            <a:off x="1874293" y="1018401"/>
            <a:ext cx="2240507" cy="2138840"/>
            <a:chOff x="327143" y="1018400"/>
            <a:chExt cx="2240507" cy="213884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E6D070-A327-4E63-9DC4-217E9E5DAE05}"/>
                </a:ext>
              </a:extLst>
            </p:cNvPr>
            <p:cNvSpPr txBox="1"/>
            <p:nvPr/>
          </p:nvSpPr>
          <p:spPr>
            <a:xfrm>
              <a:off x="1014441" y="1018400"/>
              <a:ext cx="881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PREAMBLE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C5DDC9E-6F59-4090-A312-539804DA0065}"/>
                </a:ext>
              </a:extLst>
            </p:cNvPr>
            <p:cNvGrpSpPr/>
            <p:nvPr/>
          </p:nvGrpSpPr>
          <p:grpSpPr>
            <a:xfrm>
              <a:off x="327143" y="1501787"/>
              <a:ext cx="2240507" cy="1655453"/>
              <a:chOff x="327143" y="1501787"/>
              <a:chExt cx="2240507" cy="165545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882439A-5E7E-444A-A180-8B7A31C3F26E}"/>
                  </a:ext>
                </a:extLst>
              </p:cNvPr>
              <p:cNvGrpSpPr/>
              <p:nvPr/>
            </p:nvGrpSpPr>
            <p:grpSpPr>
              <a:xfrm>
                <a:off x="327143" y="1618225"/>
                <a:ext cx="2240507" cy="982100"/>
                <a:chOff x="327143" y="1618225"/>
                <a:chExt cx="2240507" cy="98210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EBF6BA5-7B31-41EA-AEFA-F35D3C80368C}"/>
                    </a:ext>
                  </a:extLst>
                </p:cNvPr>
                <p:cNvSpPr txBox="1"/>
                <p:nvPr/>
              </p:nvSpPr>
              <p:spPr>
                <a:xfrm>
                  <a:off x="327143" y="1618225"/>
                  <a:ext cx="643125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Form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Establish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Insure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B36F8AA-B86E-4C4A-9B0E-660AA35B3F89}"/>
                    </a:ext>
                  </a:extLst>
                </p:cNvPr>
                <p:cNvSpPr txBox="1"/>
                <p:nvPr/>
              </p:nvSpPr>
              <p:spPr>
                <a:xfrm>
                  <a:off x="1927731" y="1627751"/>
                  <a:ext cx="639919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Provide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Promote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Secure</a:t>
                  </a:r>
                </a:p>
              </p:txBody>
            </p:sp>
          </p:grpSp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7C7CB7B5-1615-476D-A651-4E785EC85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895" y="1501787"/>
                <a:ext cx="1000481" cy="117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39A70-9775-4368-BB61-1434B0EEF509}"/>
                  </a:ext>
                </a:extLst>
              </p:cNvPr>
              <p:cNvSpPr txBox="1"/>
              <p:nvPr/>
            </p:nvSpPr>
            <p:spPr>
              <a:xfrm>
                <a:off x="826195" y="2695575"/>
                <a:ext cx="124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Ubuntu" panose="020B0504030602030204"/>
                  </a:rPr>
                  <a:t>WE THE PEOPLE</a:t>
                </a:r>
              </a:p>
              <a:p>
                <a:pPr algn="ctr"/>
                <a:r>
                  <a:rPr lang="en-US" sz="1200" dirty="0">
                    <a:latin typeface="Ubuntu" panose="020B0504030602030204"/>
                  </a:rPr>
                  <a:t>ARE SOVEREIGN!</a:t>
                </a: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0856A2-8A25-4E98-A780-B32A7DDB7399}"/>
              </a:ext>
            </a:extLst>
          </p:cNvPr>
          <p:cNvGrpSpPr/>
          <p:nvPr/>
        </p:nvGrpSpPr>
        <p:grpSpPr>
          <a:xfrm>
            <a:off x="8201410" y="1018401"/>
            <a:ext cx="1982401" cy="2120330"/>
            <a:chOff x="6646291" y="1018401"/>
            <a:chExt cx="1982401" cy="2120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C50199-63C1-4135-AAFA-242458ABE10F}"/>
                </a:ext>
              </a:extLst>
            </p:cNvPr>
            <p:cNvSpPr txBox="1"/>
            <p:nvPr/>
          </p:nvSpPr>
          <p:spPr>
            <a:xfrm>
              <a:off x="7127534" y="1018401"/>
              <a:ext cx="114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AMENDMENTS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DE3A08-C06D-494D-85FB-AC6AE2C4C2EB}"/>
                </a:ext>
              </a:extLst>
            </p:cNvPr>
            <p:cNvGrpSpPr/>
            <p:nvPr/>
          </p:nvGrpSpPr>
          <p:grpSpPr>
            <a:xfrm>
              <a:off x="6646291" y="1436269"/>
              <a:ext cx="1982401" cy="1702462"/>
              <a:chOff x="6646291" y="1436269"/>
              <a:chExt cx="1982401" cy="170246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F99B4D5-3D74-4ECA-905D-542D7B6EE122}"/>
                  </a:ext>
                </a:extLst>
              </p:cNvPr>
              <p:cNvGrpSpPr/>
              <p:nvPr/>
            </p:nvGrpSpPr>
            <p:grpSpPr>
              <a:xfrm>
                <a:off x="6646291" y="2861732"/>
                <a:ext cx="1982401" cy="276999"/>
                <a:chOff x="6646291" y="2861732"/>
                <a:chExt cx="1982401" cy="2769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8E7CA7C-1E88-4E45-BFE2-B471B577E0C2}"/>
                    </a:ext>
                  </a:extLst>
                </p:cNvPr>
                <p:cNvSpPr/>
                <p:nvPr/>
              </p:nvSpPr>
              <p:spPr>
                <a:xfrm>
                  <a:off x="6646291" y="2897701"/>
                  <a:ext cx="1982401" cy="212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BB0D8D7-5A52-4432-9385-33178CBEC2E0}"/>
                    </a:ext>
                  </a:extLst>
                </p:cNvPr>
                <p:cNvSpPr txBox="1"/>
                <p:nvPr/>
              </p:nvSpPr>
              <p:spPr>
                <a:xfrm>
                  <a:off x="6917962" y="2861732"/>
                  <a:ext cx="15771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Ubuntu" panose="020B0504030602030204"/>
                    </a:rPr>
                    <a:t>DON’T TREAD ON ME!</a:t>
                  </a:r>
                </a:p>
              </p:txBody>
            </p:sp>
          </p:grpSp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922454A7-A216-4051-A05B-8317C3E18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706" y="1436269"/>
                <a:ext cx="1256129" cy="145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1A6436DE-85F1-4F21-9AE0-79D52BC93F45}"/>
              </a:ext>
            </a:extLst>
          </p:cNvPr>
          <p:cNvSpPr txBox="1"/>
          <p:nvPr/>
        </p:nvSpPr>
        <p:spPr>
          <a:xfrm>
            <a:off x="5788131" y="1837661"/>
            <a:ext cx="628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Ubuntu" pitchFamily="34" charset="0"/>
              </a:rPr>
              <a:t>Articles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Sections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Clauses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C5B1AC2-5323-47B7-9DA4-F61DC74E0D56}"/>
              </a:ext>
            </a:extLst>
          </p:cNvPr>
          <p:cNvSpPr/>
          <p:nvPr/>
        </p:nvSpPr>
        <p:spPr>
          <a:xfrm>
            <a:off x="4495801" y="1258896"/>
            <a:ext cx="614227" cy="156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6AC31A-E88A-49C9-BADA-2A855EABDA2B}"/>
              </a:ext>
            </a:extLst>
          </p:cNvPr>
          <p:cNvSpPr/>
          <p:nvPr/>
        </p:nvSpPr>
        <p:spPr>
          <a:xfrm>
            <a:off x="8529637" y="1436269"/>
            <a:ext cx="267274" cy="6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7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9435BC-3051-4119-9D95-F342C63C9B31}"/>
              </a:ext>
            </a:extLst>
          </p:cNvPr>
          <p:cNvGrpSpPr/>
          <p:nvPr/>
        </p:nvGrpSpPr>
        <p:grpSpPr>
          <a:xfrm>
            <a:off x="1810532" y="3230535"/>
            <a:ext cx="8557019" cy="893791"/>
            <a:chOff x="286531" y="3230535"/>
            <a:chExt cx="8557019" cy="8937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C56444-6835-4CF5-ADC5-3E8E53544ACB}"/>
                </a:ext>
              </a:extLst>
            </p:cNvPr>
            <p:cNvGrpSpPr/>
            <p:nvPr/>
          </p:nvGrpSpPr>
          <p:grpSpPr>
            <a:xfrm>
              <a:off x="286531" y="3230535"/>
              <a:ext cx="8557019" cy="893791"/>
              <a:chOff x="286531" y="3230535"/>
              <a:chExt cx="8557019" cy="893791"/>
            </a:xfrm>
          </p:grpSpPr>
          <p:sp>
            <p:nvSpPr>
              <p:cNvPr id="45" name="Rounded Rectangle 476">
                <a:extLst>
                  <a:ext uri="{FF2B5EF4-FFF2-40B4-BE49-F238E27FC236}">
                    <a16:creationId xmlns:a16="http://schemas.microsoft.com/office/drawing/2014/main" id="{0C8CC487-1FFE-476F-8138-FA9A2C5C19D6}"/>
                  </a:ext>
                </a:extLst>
              </p:cNvPr>
              <p:cNvSpPr/>
              <p:nvPr/>
            </p:nvSpPr>
            <p:spPr>
              <a:xfrm>
                <a:off x="7599966" y="3230535"/>
                <a:ext cx="1243584" cy="217650"/>
              </a:xfrm>
              <a:prstGeom prst="round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4B3961-A750-4C28-BBE8-63689FA97B14}"/>
                  </a:ext>
                </a:extLst>
              </p:cNvPr>
              <p:cNvGrpSpPr/>
              <p:nvPr/>
            </p:nvGrpSpPr>
            <p:grpSpPr>
              <a:xfrm>
                <a:off x="5181600" y="3234125"/>
                <a:ext cx="2441639" cy="214060"/>
                <a:chOff x="301561" y="3234125"/>
                <a:chExt cx="2441639" cy="21406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2" name="Rounded Rectangle 492">
                  <a:extLst>
                    <a:ext uri="{FF2B5EF4-FFF2-40B4-BE49-F238E27FC236}">
                      <a16:creationId xmlns:a16="http://schemas.microsoft.com/office/drawing/2014/main" id="{A9D193D1-D70B-4654-AA5F-6BABCB91A799}"/>
                    </a:ext>
                  </a:extLst>
                </p:cNvPr>
                <p:cNvSpPr/>
                <p:nvPr/>
              </p:nvSpPr>
              <p:spPr>
                <a:xfrm>
                  <a:off x="1520901" y="3234125"/>
                  <a:ext cx="1222299" cy="214060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ed Rectangle 493">
                  <a:extLst>
                    <a:ext uri="{FF2B5EF4-FFF2-40B4-BE49-F238E27FC236}">
                      <a16:creationId xmlns:a16="http://schemas.microsoft.com/office/drawing/2014/main" id="{95992E3D-C26B-4E36-BF69-518810792259}"/>
                    </a:ext>
                  </a:extLst>
                </p:cNvPr>
                <p:cNvSpPr/>
                <p:nvPr/>
              </p:nvSpPr>
              <p:spPr>
                <a:xfrm>
                  <a:off x="301561" y="3240633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A6F2879-EB39-4279-BEF2-FFE09A300C0B}"/>
                  </a:ext>
                </a:extLst>
              </p:cNvPr>
              <p:cNvGrpSpPr/>
              <p:nvPr/>
            </p:nvGrpSpPr>
            <p:grpSpPr>
              <a:xfrm>
                <a:off x="2739961" y="3242991"/>
                <a:ext cx="2441639" cy="205193"/>
                <a:chOff x="301561" y="3242991"/>
                <a:chExt cx="2441639" cy="20519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Rounded Rectangle 490">
                  <a:extLst>
                    <a:ext uri="{FF2B5EF4-FFF2-40B4-BE49-F238E27FC236}">
                      <a16:creationId xmlns:a16="http://schemas.microsoft.com/office/drawing/2014/main" id="{78E5CF17-7D2E-4CED-BE57-ADDD5D79715C}"/>
                    </a:ext>
                  </a:extLst>
                </p:cNvPr>
                <p:cNvSpPr/>
                <p:nvPr/>
              </p:nvSpPr>
              <p:spPr>
                <a:xfrm>
                  <a:off x="1520901" y="3242991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491">
                  <a:extLst>
                    <a:ext uri="{FF2B5EF4-FFF2-40B4-BE49-F238E27FC236}">
                      <a16:creationId xmlns:a16="http://schemas.microsoft.com/office/drawing/2014/main" id="{884FB3A8-C9C3-4F55-8BFC-8CC2AD8F5A02}"/>
                    </a:ext>
                  </a:extLst>
                </p:cNvPr>
                <p:cNvSpPr/>
                <p:nvPr/>
              </p:nvSpPr>
              <p:spPr>
                <a:xfrm>
                  <a:off x="301561" y="3242992"/>
                  <a:ext cx="1222299" cy="202834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269E3BA-1FD3-41F5-BA9F-1FE1DB053B14}"/>
                  </a:ext>
                </a:extLst>
              </p:cNvPr>
              <p:cNvGrpSpPr/>
              <p:nvPr/>
            </p:nvGrpSpPr>
            <p:grpSpPr>
              <a:xfrm>
                <a:off x="286531" y="3241471"/>
                <a:ext cx="2458574" cy="206713"/>
                <a:chOff x="294151" y="3241471"/>
                <a:chExt cx="2458574" cy="20671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Rounded Rectangle 488">
                  <a:extLst>
                    <a:ext uri="{FF2B5EF4-FFF2-40B4-BE49-F238E27FC236}">
                      <a16:creationId xmlns:a16="http://schemas.microsoft.com/office/drawing/2014/main" id="{F5EEC34A-B214-475C-83AE-60675BFC23A4}"/>
                    </a:ext>
                  </a:extLst>
                </p:cNvPr>
                <p:cNvSpPr/>
                <p:nvPr/>
              </p:nvSpPr>
              <p:spPr>
                <a:xfrm>
                  <a:off x="1530426" y="3241471"/>
                  <a:ext cx="1222299" cy="20671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489">
                  <a:extLst>
                    <a:ext uri="{FF2B5EF4-FFF2-40B4-BE49-F238E27FC236}">
                      <a16:creationId xmlns:a16="http://schemas.microsoft.com/office/drawing/2014/main" id="{76DDD221-6050-43DF-BD4F-1E73220F0234}"/>
                    </a:ext>
                  </a:extLst>
                </p:cNvPr>
                <p:cNvSpPr/>
                <p:nvPr/>
              </p:nvSpPr>
              <p:spPr>
                <a:xfrm>
                  <a:off x="294151" y="3242218"/>
                  <a:ext cx="1243584" cy="203607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4740A2A-2334-4197-98FB-021CFE83B5C6}"/>
                  </a:ext>
                </a:extLst>
              </p:cNvPr>
              <p:cNvGrpSpPr/>
              <p:nvPr/>
            </p:nvGrpSpPr>
            <p:grpSpPr>
              <a:xfrm>
                <a:off x="304801" y="3429000"/>
                <a:ext cx="8534399" cy="695326"/>
                <a:chOff x="304801" y="3429000"/>
                <a:chExt cx="8534399" cy="4572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BC06F85-5229-4C7A-8EA9-A5E05EA99093}"/>
                    </a:ext>
                  </a:extLst>
                </p:cNvPr>
                <p:cNvSpPr/>
                <p:nvPr/>
              </p:nvSpPr>
              <p:spPr>
                <a:xfrm>
                  <a:off x="30480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A48981B-37BE-4D19-B34D-CE2AB567C7FD}"/>
                    </a:ext>
                  </a:extLst>
                </p:cNvPr>
                <p:cNvSpPr/>
                <p:nvPr/>
              </p:nvSpPr>
              <p:spPr>
                <a:xfrm>
                  <a:off x="1523860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6439B06-567B-4AAE-B3AD-DA119EC94369}"/>
                    </a:ext>
                  </a:extLst>
                </p:cNvPr>
                <p:cNvSpPr/>
                <p:nvPr/>
              </p:nvSpPr>
              <p:spPr>
                <a:xfrm>
                  <a:off x="274291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696AB2-8659-490C-9362-9F18562319D8}"/>
                    </a:ext>
                  </a:extLst>
                </p:cNvPr>
                <p:cNvSpPr/>
                <p:nvPr/>
              </p:nvSpPr>
              <p:spPr>
                <a:xfrm>
                  <a:off x="396197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7AF8953-7E0F-48DD-8FAB-1F307A440FD9}"/>
                    </a:ext>
                  </a:extLst>
                </p:cNvPr>
                <p:cNvSpPr/>
                <p:nvPr/>
              </p:nvSpPr>
              <p:spPr>
                <a:xfrm>
                  <a:off x="518202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BD75E7-6BE9-4562-B9CE-A8CECCF608BC}"/>
                    </a:ext>
                  </a:extLst>
                </p:cNvPr>
                <p:cNvSpPr/>
                <p:nvPr/>
              </p:nvSpPr>
              <p:spPr>
                <a:xfrm>
                  <a:off x="640108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C08BF99-0204-45EE-9787-160AD3D02B07}"/>
                    </a:ext>
                  </a:extLst>
                </p:cNvPr>
                <p:cNvSpPr/>
                <p:nvPr/>
              </p:nvSpPr>
              <p:spPr>
                <a:xfrm>
                  <a:off x="762014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</p:grpSp>
        </p:grp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89239B39-FC8F-4A53-A517-CF7BC8D1A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7" y="3463087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DC812D8E-9C33-4D28-834D-1F66C1740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2" y="346234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4C75CBB0-C217-45F8-8979-EA0BE8501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5" y="346372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3AC161FA-DF6D-4182-9CE5-578AAAAF9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8055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E69B4DF9-B542-4EB0-BAE6-5100AC821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67" y="3468484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9B7E5AE2-4DA5-42AD-81A8-32852CC3D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2" y="3467738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390E59A5-EEAB-4094-9D50-BC1D3C9DC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78" y="3466112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D1BC8B3-F678-493D-A107-27B9B71EC527}"/>
              </a:ext>
            </a:extLst>
          </p:cNvPr>
          <p:cNvSpPr txBox="1"/>
          <p:nvPr/>
        </p:nvSpPr>
        <p:spPr>
          <a:xfrm>
            <a:off x="2023547" y="3506312"/>
            <a:ext cx="8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Legislative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E35C03-1E08-49D3-9977-6C717802F835}"/>
              </a:ext>
            </a:extLst>
          </p:cNvPr>
          <p:cNvSpPr txBox="1"/>
          <p:nvPr/>
        </p:nvSpPr>
        <p:spPr>
          <a:xfrm>
            <a:off x="3268857" y="3506718"/>
            <a:ext cx="79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Executive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1B51E6-0241-415B-9BD2-6E40EE1E0222}"/>
              </a:ext>
            </a:extLst>
          </p:cNvPr>
          <p:cNvGrpSpPr/>
          <p:nvPr/>
        </p:nvGrpSpPr>
        <p:grpSpPr>
          <a:xfrm>
            <a:off x="1822547" y="3250058"/>
            <a:ext cx="8546303" cy="217081"/>
            <a:chOff x="298547" y="3274963"/>
            <a:chExt cx="8546303" cy="21708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5628A9-2F87-47F7-BBD2-AB1B4DCBF838}"/>
                </a:ext>
              </a:extLst>
            </p:cNvPr>
            <p:cNvSpPr txBox="1"/>
            <p:nvPr/>
          </p:nvSpPr>
          <p:spPr>
            <a:xfrm>
              <a:off x="298547" y="3276548"/>
              <a:ext cx="12222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727235-4E77-42DB-8E34-10F929DB5063}"/>
                </a:ext>
              </a:extLst>
            </p:cNvPr>
            <p:cNvSpPr txBox="1"/>
            <p:nvPr/>
          </p:nvSpPr>
          <p:spPr>
            <a:xfrm>
              <a:off x="1514091" y="3276600"/>
              <a:ext cx="121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II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05F921D-E054-4505-8FED-47649DA79C1C}"/>
                </a:ext>
              </a:extLst>
            </p:cNvPr>
            <p:cNvGrpSpPr/>
            <p:nvPr/>
          </p:nvGrpSpPr>
          <p:grpSpPr>
            <a:xfrm>
              <a:off x="2736864" y="3274963"/>
              <a:ext cx="6107986" cy="217081"/>
              <a:chOff x="3199576" y="6604903"/>
              <a:chExt cx="6107986" cy="217081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E9107D4-CD88-49DB-A4D4-66C743EF5DA3}"/>
                  </a:ext>
                </a:extLst>
              </p:cNvPr>
              <p:cNvSpPr txBox="1"/>
              <p:nvPr/>
            </p:nvSpPr>
            <p:spPr>
              <a:xfrm>
                <a:off x="3199576" y="6606540"/>
                <a:ext cx="1224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III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F878473-F97E-4FF1-8AD9-1D6336636570}"/>
                  </a:ext>
                </a:extLst>
              </p:cNvPr>
              <p:cNvSpPr txBox="1"/>
              <p:nvPr/>
            </p:nvSpPr>
            <p:spPr>
              <a:xfrm>
                <a:off x="4424061" y="6606540"/>
                <a:ext cx="12206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1F43AC0-ADBB-486D-B8BB-8386E46B0224}"/>
                  </a:ext>
                </a:extLst>
              </p:cNvPr>
              <p:cNvSpPr txBox="1"/>
              <p:nvPr/>
            </p:nvSpPr>
            <p:spPr>
              <a:xfrm>
                <a:off x="5638256" y="6606540"/>
                <a:ext cx="1222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D7F082-764F-42DC-8E16-B577B0643053}"/>
                  </a:ext>
                </a:extLst>
              </p:cNvPr>
              <p:cNvSpPr txBox="1"/>
              <p:nvPr/>
            </p:nvSpPr>
            <p:spPr>
              <a:xfrm>
                <a:off x="6872669" y="6606540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46D46CC-1E43-491D-B352-7355FF8F1E73}"/>
                  </a:ext>
                </a:extLst>
              </p:cNvPr>
              <p:cNvSpPr txBox="1"/>
              <p:nvPr/>
            </p:nvSpPr>
            <p:spPr>
              <a:xfrm>
                <a:off x="8098676" y="6604903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VII</a:t>
                </a: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6AA426B-2178-4153-A862-E646676F3E6B}"/>
              </a:ext>
            </a:extLst>
          </p:cNvPr>
          <p:cNvSpPr txBox="1"/>
          <p:nvPr/>
        </p:nvSpPr>
        <p:spPr>
          <a:xfrm>
            <a:off x="2186000" y="391474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PURSE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105F42-91F9-4936-82EB-D5E0AE63B405}"/>
              </a:ext>
            </a:extLst>
          </p:cNvPr>
          <p:cNvSpPr txBox="1"/>
          <p:nvPr/>
        </p:nvSpPr>
        <p:spPr>
          <a:xfrm>
            <a:off x="3368548" y="391474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SWORD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EDC2CF9-5A10-475C-8525-DC01E75334D8}"/>
              </a:ext>
            </a:extLst>
          </p:cNvPr>
          <p:cNvSpPr/>
          <p:nvPr/>
        </p:nvSpPr>
        <p:spPr>
          <a:xfrm>
            <a:off x="457202" y="4267200"/>
            <a:ext cx="11658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555555"/>
                </a:solidFill>
                <a:latin typeface="Ubuntu" panose="020B0504030602030204"/>
              </a:rPr>
              <a:t>ARTICLE 2, SECTION 1: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The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executive Power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shall be vested in a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President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 of the United States of America. He shall hold his Office during the Term of four Years, and, together with the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Vice President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, chosen for the same Term, be elected, as follows …</a:t>
            </a:r>
            <a:endParaRPr lang="en-US" sz="2000" dirty="0">
              <a:solidFill>
                <a:srgbClr val="333333"/>
              </a:solidFill>
              <a:effectLst/>
              <a:latin typeface="Ubuntu" panose="020B0504030602030204"/>
            </a:endParaRPr>
          </a:p>
        </p:txBody>
      </p:sp>
      <p:pic>
        <p:nvPicPr>
          <p:cNvPr id="2052" name="Picture 4" descr="https://upload.wikimedia.org/wikipedia/commons/thumb/3/3a/Trp-Sword-14226124129-v06.png/800px-Trp-Sword-14226124129-v06.png">
            <a:extLst>
              <a:ext uri="{FF2B5EF4-FFF2-40B4-BE49-F238E27FC236}">
                <a16:creationId xmlns:a16="http://schemas.microsoft.com/office/drawing/2014/main" id="{3BE76261-8B4B-4621-B050-47BDB745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6947">
            <a:off x="7227973" y="3806129"/>
            <a:ext cx="3369740" cy="46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139AF3B-4280-4242-BDCF-C7FE9EE3574B}"/>
              </a:ext>
            </a:extLst>
          </p:cNvPr>
          <p:cNvSpPr/>
          <p:nvPr/>
        </p:nvSpPr>
        <p:spPr>
          <a:xfrm>
            <a:off x="467012" y="5540514"/>
            <a:ext cx="1043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/>
              </a:rPr>
              <a:t>Article 2, Section 2, Clause 1: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The President shall be Commander in Chief of the Army and Navy of the United States, and of the Militia of the several States …</a:t>
            </a:r>
            <a:endParaRPr lang="en-US" sz="2000" dirty="0"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88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-3064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F5E1B-6A7F-47B8-BA27-74ED97763809}"/>
              </a:ext>
            </a:extLst>
          </p:cNvPr>
          <p:cNvGrpSpPr/>
          <p:nvPr/>
        </p:nvGrpSpPr>
        <p:grpSpPr>
          <a:xfrm>
            <a:off x="1825561" y="768520"/>
            <a:ext cx="8547166" cy="526881"/>
            <a:chOff x="301561" y="768519"/>
            <a:chExt cx="8547166" cy="526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46141-9617-45B0-88DF-AF6160E6DE63}"/>
                </a:ext>
              </a:extLst>
            </p:cNvPr>
            <p:cNvCxnSpPr/>
            <p:nvPr/>
          </p:nvCxnSpPr>
          <p:spPr>
            <a:xfrm>
              <a:off x="2007260" y="1034846"/>
              <a:ext cx="49840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8B46B-D21C-46EC-94AC-C314C7E5AA1A}"/>
                </a:ext>
              </a:extLst>
            </p:cNvPr>
            <p:cNvSpPr/>
            <p:nvPr/>
          </p:nvSpPr>
          <p:spPr>
            <a:xfrm>
              <a:off x="301561" y="768519"/>
              <a:ext cx="2309911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Ubuntu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D79C8-351A-4B28-812E-1F62E00BC820}"/>
                </a:ext>
              </a:extLst>
            </p:cNvPr>
            <p:cNvSpPr/>
            <p:nvPr/>
          </p:nvSpPr>
          <p:spPr>
            <a:xfrm>
              <a:off x="6538815" y="768519"/>
              <a:ext cx="2309912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07E01-0773-49F4-9D94-435E17EB900B}"/>
              </a:ext>
            </a:extLst>
          </p:cNvPr>
          <p:cNvSpPr/>
          <p:nvPr/>
        </p:nvSpPr>
        <p:spPr>
          <a:xfrm>
            <a:off x="4266919" y="768520"/>
            <a:ext cx="3658162" cy="23556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29B75-F6B7-44F9-97B6-8359DAE50D6C}"/>
              </a:ext>
            </a:extLst>
          </p:cNvPr>
          <p:cNvCxnSpPr/>
          <p:nvPr/>
        </p:nvCxnSpPr>
        <p:spPr>
          <a:xfrm>
            <a:off x="4912787" y="17228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72DD9-A5D1-4DB2-99EB-9BC48BBDF6DE}"/>
              </a:ext>
            </a:extLst>
          </p:cNvPr>
          <p:cNvGrpSpPr/>
          <p:nvPr/>
        </p:nvGrpSpPr>
        <p:grpSpPr>
          <a:xfrm>
            <a:off x="5003785" y="909720"/>
            <a:ext cx="2211354" cy="2167128"/>
            <a:chOff x="3479785" y="909719"/>
            <a:chExt cx="2211354" cy="2167128"/>
          </a:xfrm>
        </p:grpSpPr>
        <p:pic>
          <p:nvPicPr>
            <p:cNvPr id="20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F5453366-D022-4725-BC4E-DF2E095C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85" y="909719"/>
              <a:ext cx="2211354" cy="21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C9DA6-048E-4A0B-AF7E-343724E53EFD}"/>
                </a:ext>
              </a:extLst>
            </p:cNvPr>
            <p:cNvSpPr txBox="1"/>
            <p:nvPr/>
          </p:nvSpPr>
          <p:spPr>
            <a:xfrm>
              <a:off x="4187860" y="1018400"/>
              <a:ext cx="774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ARTICLES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2C0178E-1BA4-4425-ABF9-ABDD779026FD}"/>
              </a:ext>
            </a:extLst>
          </p:cNvPr>
          <p:cNvSpPr txBox="1"/>
          <p:nvPr/>
        </p:nvSpPr>
        <p:spPr>
          <a:xfrm>
            <a:off x="3735933" y="87868"/>
            <a:ext cx="47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Ubuntu" pitchFamily="34" charset="0"/>
              </a:rPr>
              <a:t>Mastering the Constitution in Thirty Minutes or Less</a:t>
            </a:r>
          </a:p>
          <a:p>
            <a:pPr algn="ctr"/>
            <a:r>
              <a:rPr lang="en-US" sz="1200" i="1" dirty="0">
                <a:latin typeface="Ubuntu" pitchFamily="34" charset="0"/>
              </a:rPr>
              <a:t>Creating a Constitutional Map to Build Your Understanding Around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AEFCD9-7B63-4ADD-81DA-7A2D547214A0}"/>
              </a:ext>
            </a:extLst>
          </p:cNvPr>
          <p:cNvSpPr txBox="1"/>
          <p:nvPr/>
        </p:nvSpPr>
        <p:spPr>
          <a:xfrm>
            <a:off x="2784032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(1)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E276B3D-96A4-4C35-9F60-23F2A1428BDD}"/>
              </a:ext>
            </a:extLst>
          </p:cNvPr>
          <p:cNvSpPr txBox="1"/>
          <p:nvPr/>
        </p:nvSpPr>
        <p:spPr>
          <a:xfrm>
            <a:off x="8989716" y="762000"/>
            <a:ext cx="479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(27)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F1089A-141D-44BF-B87C-1B02B8721056}"/>
              </a:ext>
            </a:extLst>
          </p:cNvPr>
          <p:cNvSpPr txBox="1"/>
          <p:nvPr/>
        </p:nvSpPr>
        <p:spPr>
          <a:xfrm>
            <a:off x="5909561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Ubuntu" pitchFamily="34" charset="0"/>
              </a:rPr>
              <a:t>(7)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922C0E-65BC-42FC-8FBA-1B2B52FCF365}"/>
              </a:ext>
            </a:extLst>
          </p:cNvPr>
          <p:cNvGrpSpPr/>
          <p:nvPr/>
        </p:nvGrpSpPr>
        <p:grpSpPr>
          <a:xfrm>
            <a:off x="1874293" y="1018401"/>
            <a:ext cx="2240507" cy="2138840"/>
            <a:chOff x="327143" y="1018400"/>
            <a:chExt cx="2240507" cy="213884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E6D070-A327-4E63-9DC4-217E9E5DAE05}"/>
                </a:ext>
              </a:extLst>
            </p:cNvPr>
            <p:cNvSpPr txBox="1"/>
            <p:nvPr/>
          </p:nvSpPr>
          <p:spPr>
            <a:xfrm>
              <a:off x="1014441" y="1018400"/>
              <a:ext cx="881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PREAMBLE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C5DDC9E-6F59-4090-A312-539804DA0065}"/>
                </a:ext>
              </a:extLst>
            </p:cNvPr>
            <p:cNvGrpSpPr/>
            <p:nvPr/>
          </p:nvGrpSpPr>
          <p:grpSpPr>
            <a:xfrm>
              <a:off x="327143" y="1501787"/>
              <a:ext cx="2240507" cy="1655453"/>
              <a:chOff x="327143" y="1501787"/>
              <a:chExt cx="2240507" cy="165545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882439A-5E7E-444A-A180-8B7A31C3F26E}"/>
                  </a:ext>
                </a:extLst>
              </p:cNvPr>
              <p:cNvGrpSpPr/>
              <p:nvPr/>
            </p:nvGrpSpPr>
            <p:grpSpPr>
              <a:xfrm>
                <a:off x="327143" y="1618225"/>
                <a:ext cx="2240507" cy="982100"/>
                <a:chOff x="327143" y="1618225"/>
                <a:chExt cx="2240507" cy="98210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EBF6BA5-7B31-41EA-AEFA-F35D3C80368C}"/>
                    </a:ext>
                  </a:extLst>
                </p:cNvPr>
                <p:cNvSpPr txBox="1"/>
                <p:nvPr/>
              </p:nvSpPr>
              <p:spPr>
                <a:xfrm>
                  <a:off x="327143" y="1618225"/>
                  <a:ext cx="643125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Form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Establish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Insure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B36F8AA-B86E-4C4A-9B0E-660AA35B3F89}"/>
                    </a:ext>
                  </a:extLst>
                </p:cNvPr>
                <p:cNvSpPr txBox="1"/>
                <p:nvPr/>
              </p:nvSpPr>
              <p:spPr>
                <a:xfrm>
                  <a:off x="1927731" y="1627751"/>
                  <a:ext cx="639919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Provide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Promote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Secure</a:t>
                  </a:r>
                </a:p>
              </p:txBody>
            </p:sp>
          </p:grpSp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7C7CB7B5-1615-476D-A651-4E785EC85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895" y="1501787"/>
                <a:ext cx="1000481" cy="117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39A70-9775-4368-BB61-1434B0EEF509}"/>
                  </a:ext>
                </a:extLst>
              </p:cNvPr>
              <p:cNvSpPr txBox="1"/>
              <p:nvPr/>
            </p:nvSpPr>
            <p:spPr>
              <a:xfrm>
                <a:off x="826195" y="2695575"/>
                <a:ext cx="124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Ubuntu" panose="020B0504030602030204"/>
                  </a:rPr>
                  <a:t>WE THE PEOPLE</a:t>
                </a:r>
              </a:p>
              <a:p>
                <a:pPr algn="ctr"/>
                <a:r>
                  <a:rPr lang="en-US" sz="1200" dirty="0">
                    <a:latin typeface="Ubuntu" panose="020B0504030602030204"/>
                  </a:rPr>
                  <a:t>ARE SOVEREIGN!</a:t>
                </a: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0856A2-8A25-4E98-A780-B32A7DDB7399}"/>
              </a:ext>
            </a:extLst>
          </p:cNvPr>
          <p:cNvGrpSpPr/>
          <p:nvPr/>
        </p:nvGrpSpPr>
        <p:grpSpPr>
          <a:xfrm>
            <a:off x="8201410" y="1018401"/>
            <a:ext cx="1982401" cy="2120330"/>
            <a:chOff x="6646291" y="1018401"/>
            <a:chExt cx="1982401" cy="2120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C50199-63C1-4135-AAFA-242458ABE10F}"/>
                </a:ext>
              </a:extLst>
            </p:cNvPr>
            <p:cNvSpPr txBox="1"/>
            <p:nvPr/>
          </p:nvSpPr>
          <p:spPr>
            <a:xfrm>
              <a:off x="7127534" y="1018401"/>
              <a:ext cx="114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AMENDMENTS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DE3A08-C06D-494D-85FB-AC6AE2C4C2EB}"/>
                </a:ext>
              </a:extLst>
            </p:cNvPr>
            <p:cNvGrpSpPr/>
            <p:nvPr/>
          </p:nvGrpSpPr>
          <p:grpSpPr>
            <a:xfrm>
              <a:off x="6646291" y="1436269"/>
              <a:ext cx="1982401" cy="1702462"/>
              <a:chOff x="6646291" y="1436269"/>
              <a:chExt cx="1982401" cy="170246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F99B4D5-3D74-4ECA-905D-542D7B6EE122}"/>
                  </a:ext>
                </a:extLst>
              </p:cNvPr>
              <p:cNvGrpSpPr/>
              <p:nvPr/>
            </p:nvGrpSpPr>
            <p:grpSpPr>
              <a:xfrm>
                <a:off x="6646291" y="2861732"/>
                <a:ext cx="1982401" cy="276999"/>
                <a:chOff x="6646291" y="2861732"/>
                <a:chExt cx="1982401" cy="2769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8E7CA7C-1E88-4E45-BFE2-B471B577E0C2}"/>
                    </a:ext>
                  </a:extLst>
                </p:cNvPr>
                <p:cNvSpPr/>
                <p:nvPr/>
              </p:nvSpPr>
              <p:spPr>
                <a:xfrm>
                  <a:off x="6646291" y="2897701"/>
                  <a:ext cx="1982401" cy="212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BB0D8D7-5A52-4432-9385-33178CBEC2E0}"/>
                    </a:ext>
                  </a:extLst>
                </p:cNvPr>
                <p:cNvSpPr txBox="1"/>
                <p:nvPr/>
              </p:nvSpPr>
              <p:spPr>
                <a:xfrm>
                  <a:off x="6917962" y="2861732"/>
                  <a:ext cx="15771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Ubuntu" panose="020B0504030602030204"/>
                    </a:rPr>
                    <a:t>DON’T TREAD ON ME!</a:t>
                  </a:r>
                </a:p>
              </p:txBody>
            </p:sp>
          </p:grpSp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922454A7-A216-4051-A05B-8317C3E18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706" y="1436269"/>
                <a:ext cx="1256129" cy="145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1A6436DE-85F1-4F21-9AE0-79D52BC93F45}"/>
              </a:ext>
            </a:extLst>
          </p:cNvPr>
          <p:cNvSpPr txBox="1"/>
          <p:nvPr/>
        </p:nvSpPr>
        <p:spPr>
          <a:xfrm>
            <a:off x="5788131" y="1837661"/>
            <a:ext cx="628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Ubuntu" pitchFamily="34" charset="0"/>
              </a:rPr>
              <a:t>Articles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Sections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Clauses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C5B1AC2-5323-47B7-9DA4-F61DC74E0D56}"/>
              </a:ext>
            </a:extLst>
          </p:cNvPr>
          <p:cNvSpPr/>
          <p:nvPr/>
        </p:nvSpPr>
        <p:spPr>
          <a:xfrm>
            <a:off x="4495801" y="1258896"/>
            <a:ext cx="614227" cy="156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6AC31A-E88A-49C9-BADA-2A855EABDA2B}"/>
              </a:ext>
            </a:extLst>
          </p:cNvPr>
          <p:cNvSpPr/>
          <p:nvPr/>
        </p:nvSpPr>
        <p:spPr>
          <a:xfrm>
            <a:off x="8529637" y="1436269"/>
            <a:ext cx="267274" cy="6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8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9435BC-3051-4119-9D95-F342C63C9B31}"/>
              </a:ext>
            </a:extLst>
          </p:cNvPr>
          <p:cNvGrpSpPr/>
          <p:nvPr/>
        </p:nvGrpSpPr>
        <p:grpSpPr>
          <a:xfrm>
            <a:off x="1810532" y="3230535"/>
            <a:ext cx="8557019" cy="893791"/>
            <a:chOff x="286531" y="3230535"/>
            <a:chExt cx="8557019" cy="8937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C56444-6835-4CF5-ADC5-3E8E53544ACB}"/>
                </a:ext>
              </a:extLst>
            </p:cNvPr>
            <p:cNvGrpSpPr/>
            <p:nvPr/>
          </p:nvGrpSpPr>
          <p:grpSpPr>
            <a:xfrm>
              <a:off x="286531" y="3230535"/>
              <a:ext cx="8557019" cy="893791"/>
              <a:chOff x="286531" y="3230535"/>
              <a:chExt cx="8557019" cy="893791"/>
            </a:xfrm>
          </p:grpSpPr>
          <p:sp>
            <p:nvSpPr>
              <p:cNvPr id="45" name="Rounded Rectangle 476">
                <a:extLst>
                  <a:ext uri="{FF2B5EF4-FFF2-40B4-BE49-F238E27FC236}">
                    <a16:creationId xmlns:a16="http://schemas.microsoft.com/office/drawing/2014/main" id="{0C8CC487-1FFE-476F-8138-FA9A2C5C19D6}"/>
                  </a:ext>
                </a:extLst>
              </p:cNvPr>
              <p:cNvSpPr/>
              <p:nvPr/>
            </p:nvSpPr>
            <p:spPr>
              <a:xfrm>
                <a:off x="7599966" y="3230535"/>
                <a:ext cx="1243584" cy="217650"/>
              </a:xfrm>
              <a:prstGeom prst="round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4B3961-A750-4C28-BBE8-63689FA97B14}"/>
                  </a:ext>
                </a:extLst>
              </p:cNvPr>
              <p:cNvGrpSpPr/>
              <p:nvPr/>
            </p:nvGrpSpPr>
            <p:grpSpPr>
              <a:xfrm>
                <a:off x="5181600" y="3234125"/>
                <a:ext cx="2441639" cy="214060"/>
                <a:chOff x="301561" y="3234125"/>
                <a:chExt cx="2441639" cy="21406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2" name="Rounded Rectangle 492">
                  <a:extLst>
                    <a:ext uri="{FF2B5EF4-FFF2-40B4-BE49-F238E27FC236}">
                      <a16:creationId xmlns:a16="http://schemas.microsoft.com/office/drawing/2014/main" id="{A9D193D1-D70B-4654-AA5F-6BABCB91A799}"/>
                    </a:ext>
                  </a:extLst>
                </p:cNvPr>
                <p:cNvSpPr/>
                <p:nvPr/>
              </p:nvSpPr>
              <p:spPr>
                <a:xfrm>
                  <a:off x="1520901" y="3234125"/>
                  <a:ext cx="1222299" cy="214060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ed Rectangle 493">
                  <a:extLst>
                    <a:ext uri="{FF2B5EF4-FFF2-40B4-BE49-F238E27FC236}">
                      <a16:creationId xmlns:a16="http://schemas.microsoft.com/office/drawing/2014/main" id="{95992E3D-C26B-4E36-BF69-518810792259}"/>
                    </a:ext>
                  </a:extLst>
                </p:cNvPr>
                <p:cNvSpPr/>
                <p:nvPr/>
              </p:nvSpPr>
              <p:spPr>
                <a:xfrm>
                  <a:off x="301561" y="3240633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A6F2879-EB39-4279-BEF2-FFE09A300C0B}"/>
                  </a:ext>
                </a:extLst>
              </p:cNvPr>
              <p:cNvGrpSpPr/>
              <p:nvPr/>
            </p:nvGrpSpPr>
            <p:grpSpPr>
              <a:xfrm>
                <a:off x="2739961" y="3242991"/>
                <a:ext cx="2441639" cy="205193"/>
                <a:chOff x="301561" y="3242991"/>
                <a:chExt cx="2441639" cy="20519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Rounded Rectangle 490">
                  <a:extLst>
                    <a:ext uri="{FF2B5EF4-FFF2-40B4-BE49-F238E27FC236}">
                      <a16:creationId xmlns:a16="http://schemas.microsoft.com/office/drawing/2014/main" id="{78E5CF17-7D2E-4CED-BE57-ADDD5D79715C}"/>
                    </a:ext>
                  </a:extLst>
                </p:cNvPr>
                <p:cNvSpPr/>
                <p:nvPr/>
              </p:nvSpPr>
              <p:spPr>
                <a:xfrm>
                  <a:off x="1520901" y="3242991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491">
                  <a:extLst>
                    <a:ext uri="{FF2B5EF4-FFF2-40B4-BE49-F238E27FC236}">
                      <a16:creationId xmlns:a16="http://schemas.microsoft.com/office/drawing/2014/main" id="{884FB3A8-C9C3-4F55-8BFC-8CC2AD8F5A02}"/>
                    </a:ext>
                  </a:extLst>
                </p:cNvPr>
                <p:cNvSpPr/>
                <p:nvPr/>
              </p:nvSpPr>
              <p:spPr>
                <a:xfrm>
                  <a:off x="301561" y="3242992"/>
                  <a:ext cx="1222299" cy="202834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269E3BA-1FD3-41F5-BA9F-1FE1DB053B14}"/>
                  </a:ext>
                </a:extLst>
              </p:cNvPr>
              <p:cNvGrpSpPr/>
              <p:nvPr/>
            </p:nvGrpSpPr>
            <p:grpSpPr>
              <a:xfrm>
                <a:off x="286531" y="3241471"/>
                <a:ext cx="2458574" cy="206713"/>
                <a:chOff x="294151" y="3241471"/>
                <a:chExt cx="2458574" cy="20671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Rounded Rectangle 488">
                  <a:extLst>
                    <a:ext uri="{FF2B5EF4-FFF2-40B4-BE49-F238E27FC236}">
                      <a16:creationId xmlns:a16="http://schemas.microsoft.com/office/drawing/2014/main" id="{F5EEC34A-B214-475C-83AE-60675BFC23A4}"/>
                    </a:ext>
                  </a:extLst>
                </p:cNvPr>
                <p:cNvSpPr/>
                <p:nvPr/>
              </p:nvSpPr>
              <p:spPr>
                <a:xfrm>
                  <a:off x="1530426" y="3241471"/>
                  <a:ext cx="1222299" cy="20671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489">
                  <a:extLst>
                    <a:ext uri="{FF2B5EF4-FFF2-40B4-BE49-F238E27FC236}">
                      <a16:creationId xmlns:a16="http://schemas.microsoft.com/office/drawing/2014/main" id="{76DDD221-6050-43DF-BD4F-1E73220F0234}"/>
                    </a:ext>
                  </a:extLst>
                </p:cNvPr>
                <p:cNvSpPr/>
                <p:nvPr/>
              </p:nvSpPr>
              <p:spPr>
                <a:xfrm>
                  <a:off x="294151" y="3242218"/>
                  <a:ext cx="1243584" cy="203607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4740A2A-2334-4197-98FB-021CFE83B5C6}"/>
                  </a:ext>
                </a:extLst>
              </p:cNvPr>
              <p:cNvGrpSpPr/>
              <p:nvPr/>
            </p:nvGrpSpPr>
            <p:grpSpPr>
              <a:xfrm>
                <a:off x="304801" y="3429000"/>
                <a:ext cx="8534399" cy="695326"/>
                <a:chOff x="304801" y="3429000"/>
                <a:chExt cx="8534399" cy="4572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BC06F85-5229-4C7A-8EA9-A5E05EA99093}"/>
                    </a:ext>
                  </a:extLst>
                </p:cNvPr>
                <p:cNvSpPr/>
                <p:nvPr/>
              </p:nvSpPr>
              <p:spPr>
                <a:xfrm>
                  <a:off x="30480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A48981B-37BE-4D19-B34D-CE2AB567C7FD}"/>
                    </a:ext>
                  </a:extLst>
                </p:cNvPr>
                <p:cNvSpPr/>
                <p:nvPr/>
              </p:nvSpPr>
              <p:spPr>
                <a:xfrm>
                  <a:off x="1523860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6439B06-567B-4AAE-B3AD-DA119EC94369}"/>
                    </a:ext>
                  </a:extLst>
                </p:cNvPr>
                <p:cNvSpPr/>
                <p:nvPr/>
              </p:nvSpPr>
              <p:spPr>
                <a:xfrm>
                  <a:off x="274291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696AB2-8659-490C-9362-9F18562319D8}"/>
                    </a:ext>
                  </a:extLst>
                </p:cNvPr>
                <p:cNvSpPr/>
                <p:nvPr/>
              </p:nvSpPr>
              <p:spPr>
                <a:xfrm>
                  <a:off x="396197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7AF8953-7E0F-48DD-8FAB-1F307A440FD9}"/>
                    </a:ext>
                  </a:extLst>
                </p:cNvPr>
                <p:cNvSpPr/>
                <p:nvPr/>
              </p:nvSpPr>
              <p:spPr>
                <a:xfrm>
                  <a:off x="518202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BD75E7-6BE9-4562-B9CE-A8CECCF608BC}"/>
                    </a:ext>
                  </a:extLst>
                </p:cNvPr>
                <p:cNvSpPr/>
                <p:nvPr/>
              </p:nvSpPr>
              <p:spPr>
                <a:xfrm>
                  <a:off x="640108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C08BF99-0204-45EE-9787-160AD3D02B07}"/>
                    </a:ext>
                  </a:extLst>
                </p:cNvPr>
                <p:cNvSpPr/>
                <p:nvPr/>
              </p:nvSpPr>
              <p:spPr>
                <a:xfrm>
                  <a:off x="762014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</p:grpSp>
        </p:grp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89239B39-FC8F-4A53-A517-CF7BC8D1A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7" y="3463087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DC812D8E-9C33-4D28-834D-1F66C1740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2" y="346234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4C75CBB0-C217-45F8-8979-EA0BE8501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5" y="346372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3AC161FA-DF6D-4182-9CE5-578AAAAF9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8055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E69B4DF9-B542-4EB0-BAE6-5100AC821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67" y="3468484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9B7E5AE2-4DA5-42AD-81A8-32852CC3D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2" y="3467738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390E59A5-EEAB-4094-9D50-BC1D3C9DC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78" y="3466112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D1BC8B3-F678-493D-A107-27B9B71EC527}"/>
              </a:ext>
            </a:extLst>
          </p:cNvPr>
          <p:cNvSpPr txBox="1"/>
          <p:nvPr/>
        </p:nvSpPr>
        <p:spPr>
          <a:xfrm>
            <a:off x="2023547" y="3506312"/>
            <a:ext cx="8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Legislative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E35C03-1E08-49D3-9977-6C717802F835}"/>
              </a:ext>
            </a:extLst>
          </p:cNvPr>
          <p:cNvSpPr txBox="1"/>
          <p:nvPr/>
        </p:nvSpPr>
        <p:spPr>
          <a:xfrm>
            <a:off x="3268857" y="3506718"/>
            <a:ext cx="79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Executive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FB335C-E08C-42E1-B8E4-C6B294D6EC06}"/>
              </a:ext>
            </a:extLst>
          </p:cNvPr>
          <p:cNvSpPr txBox="1"/>
          <p:nvPr/>
        </p:nvSpPr>
        <p:spPr>
          <a:xfrm>
            <a:off x="4545532" y="350671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Judicial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1B51E6-0241-415B-9BD2-6E40EE1E0222}"/>
              </a:ext>
            </a:extLst>
          </p:cNvPr>
          <p:cNvGrpSpPr/>
          <p:nvPr/>
        </p:nvGrpSpPr>
        <p:grpSpPr>
          <a:xfrm>
            <a:off x="1822547" y="3250058"/>
            <a:ext cx="8546303" cy="217081"/>
            <a:chOff x="298547" y="3274963"/>
            <a:chExt cx="8546303" cy="21708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5628A9-2F87-47F7-BBD2-AB1B4DCBF838}"/>
                </a:ext>
              </a:extLst>
            </p:cNvPr>
            <p:cNvSpPr txBox="1"/>
            <p:nvPr/>
          </p:nvSpPr>
          <p:spPr>
            <a:xfrm>
              <a:off x="298547" y="3276548"/>
              <a:ext cx="12222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727235-4E77-42DB-8E34-10F929DB5063}"/>
                </a:ext>
              </a:extLst>
            </p:cNvPr>
            <p:cNvSpPr txBox="1"/>
            <p:nvPr/>
          </p:nvSpPr>
          <p:spPr>
            <a:xfrm>
              <a:off x="1514091" y="3276600"/>
              <a:ext cx="121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II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05F921D-E054-4505-8FED-47649DA79C1C}"/>
                </a:ext>
              </a:extLst>
            </p:cNvPr>
            <p:cNvGrpSpPr/>
            <p:nvPr/>
          </p:nvGrpSpPr>
          <p:grpSpPr>
            <a:xfrm>
              <a:off x="2736864" y="3274963"/>
              <a:ext cx="6107986" cy="217081"/>
              <a:chOff x="3199576" y="6604903"/>
              <a:chExt cx="6107986" cy="217081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E9107D4-CD88-49DB-A4D4-66C743EF5DA3}"/>
                  </a:ext>
                </a:extLst>
              </p:cNvPr>
              <p:cNvSpPr txBox="1"/>
              <p:nvPr/>
            </p:nvSpPr>
            <p:spPr>
              <a:xfrm>
                <a:off x="3199576" y="6606540"/>
                <a:ext cx="1224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III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F878473-F97E-4FF1-8AD9-1D6336636570}"/>
                  </a:ext>
                </a:extLst>
              </p:cNvPr>
              <p:cNvSpPr txBox="1"/>
              <p:nvPr/>
            </p:nvSpPr>
            <p:spPr>
              <a:xfrm>
                <a:off x="4424061" y="6606540"/>
                <a:ext cx="12206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1F43AC0-ADBB-486D-B8BB-8386E46B0224}"/>
                  </a:ext>
                </a:extLst>
              </p:cNvPr>
              <p:cNvSpPr txBox="1"/>
              <p:nvPr/>
            </p:nvSpPr>
            <p:spPr>
              <a:xfrm>
                <a:off x="5638256" y="6606540"/>
                <a:ext cx="1222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D7F082-764F-42DC-8E16-B577B0643053}"/>
                  </a:ext>
                </a:extLst>
              </p:cNvPr>
              <p:cNvSpPr txBox="1"/>
              <p:nvPr/>
            </p:nvSpPr>
            <p:spPr>
              <a:xfrm>
                <a:off x="6872669" y="6606540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46D46CC-1E43-491D-B352-7355FF8F1E73}"/>
                  </a:ext>
                </a:extLst>
              </p:cNvPr>
              <p:cNvSpPr txBox="1"/>
              <p:nvPr/>
            </p:nvSpPr>
            <p:spPr>
              <a:xfrm>
                <a:off x="8098676" y="6604903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VII</a:t>
                </a: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6AA426B-2178-4153-A862-E646676F3E6B}"/>
              </a:ext>
            </a:extLst>
          </p:cNvPr>
          <p:cNvSpPr txBox="1"/>
          <p:nvPr/>
        </p:nvSpPr>
        <p:spPr>
          <a:xfrm>
            <a:off x="2186000" y="391474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PURSE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794EED-64C8-4429-A3D7-47896D43ED35}"/>
              </a:ext>
            </a:extLst>
          </p:cNvPr>
          <p:cNvSpPr txBox="1"/>
          <p:nvPr/>
        </p:nvSpPr>
        <p:spPr>
          <a:xfrm>
            <a:off x="4610228" y="3914745"/>
            <a:ext cx="527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GAVEL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105F42-91F9-4936-82EB-D5E0AE63B405}"/>
              </a:ext>
            </a:extLst>
          </p:cNvPr>
          <p:cNvSpPr txBox="1"/>
          <p:nvPr/>
        </p:nvSpPr>
        <p:spPr>
          <a:xfrm>
            <a:off x="3368548" y="391474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SWORD</a:t>
            </a:r>
          </a:p>
        </p:txBody>
      </p:sp>
      <p:pic>
        <p:nvPicPr>
          <p:cNvPr id="3076" name="Picture 4" descr="File:3D Judges Gavel.jpg">
            <a:extLst>
              <a:ext uri="{FF2B5EF4-FFF2-40B4-BE49-F238E27FC236}">
                <a16:creationId xmlns:a16="http://schemas.microsoft.com/office/drawing/2014/main" id="{E465F4AE-14E9-4CCD-B25F-48F1DBD1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808" y="4312693"/>
            <a:ext cx="3595440" cy="23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432FDC9-8A26-4C59-9314-46031E93B56B}"/>
              </a:ext>
            </a:extLst>
          </p:cNvPr>
          <p:cNvSpPr/>
          <p:nvPr/>
        </p:nvSpPr>
        <p:spPr>
          <a:xfrm>
            <a:off x="457201" y="4702314"/>
            <a:ext cx="11406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>
                <a:solidFill>
                  <a:srgbClr val="555555"/>
                </a:solidFill>
                <a:latin typeface="Ubuntu" panose="020B0504030602030204"/>
              </a:rPr>
              <a:t>ARTICLE 3, SECTION 1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The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judicial Power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of the United States, shall be vested in </a:t>
            </a:r>
          </a:p>
          <a:p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one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supreme Court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, and in such </a:t>
            </a:r>
            <a:r>
              <a:rPr lang="en-US" sz="2000" dirty="0">
                <a:solidFill>
                  <a:srgbClr val="00B050"/>
                </a:solidFill>
                <a:latin typeface="Ubuntu" panose="020B0504030602030204"/>
              </a:rPr>
              <a:t>inferior Courts </a:t>
            </a:r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as the Congress may from time </a:t>
            </a:r>
          </a:p>
          <a:p>
            <a:r>
              <a:rPr lang="en-US" sz="2000" dirty="0">
                <a:solidFill>
                  <a:srgbClr val="333333"/>
                </a:solidFill>
                <a:latin typeface="Ubuntu" panose="020B0504030602030204"/>
              </a:rPr>
              <a:t>to time ordain and establish. </a:t>
            </a:r>
            <a:endParaRPr lang="en-US" sz="2000" dirty="0">
              <a:solidFill>
                <a:srgbClr val="333333"/>
              </a:solidFill>
              <a:effectLst/>
              <a:latin typeface="Ubuntu" panose="020B0504030602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56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27A91C-38F7-4143-8CC3-9D630C113517}"/>
              </a:ext>
            </a:extLst>
          </p:cNvPr>
          <p:cNvSpPr/>
          <p:nvPr/>
        </p:nvSpPr>
        <p:spPr>
          <a:xfrm>
            <a:off x="-1549" y="0"/>
            <a:ext cx="12192000" cy="6857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buntu" pitchFamily="34" charset="0"/>
              </a:rPr>
              <a:t>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F5E1B-6A7F-47B8-BA27-74ED97763809}"/>
              </a:ext>
            </a:extLst>
          </p:cNvPr>
          <p:cNvGrpSpPr/>
          <p:nvPr/>
        </p:nvGrpSpPr>
        <p:grpSpPr>
          <a:xfrm>
            <a:off x="1825561" y="768520"/>
            <a:ext cx="8547166" cy="526881"/>
            <a:chOff x="301561" y="768519"/>
            <a:chExt cx="8547166" cy="526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9346141-9617-45B0-88DF-AF6160E6DE63}"/>
                </a:ext>
              </a:extLst>
            </p:cNvPr>
            <p:cNvCxnSpPr/>
            <p:nvPr/>
          </p:nvCxnSpPr>
          <p:spPr>
            <a:xfrm>
              <a:off x="2007260" y="1034846"/>
              <a:ext cx="498408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8B46B-D21C-46EC-94AC-C314C7E5AA1A}"/>
                </a:ext>
              </a:extLst>
            </p:cNvPr>
            <p:cNvSpPr/>
            <p:nvPr/>
          </p:nvSpPr>
          <p:spPr>
            <a:xfrm>
              <a:off x="301561" y="768519"/>
              <a:ext cx="2309911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Ubuntu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9D79C8-351A-4B28-812E-1F62E00BC820}"/>
                </a:ext>
              </a:extLst>
            </p:cNvPr>
            <p:cNvSpPr/>
            <p:nvPr/>
          </p:nvSpPr>
          <p:spPr>
            <a:xfrm>
              <a:off x="6538815" y="768519"/>
              <a:ext cx="2309912" cy="526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buntu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07E01-0773-49F4-9D94-435E17EB900B}"/>
              </a:ext>
            </a:extLst>
          </p:cNvPr>
          <p:cNvSpPr/>
          <p:nvPr/>
        </p:nvSpPr>
        <p:spPr>
          <a:xfrm>
            <a:off x="4266919" y="768520"/>
            <a:ext cx="3658162" cy="23556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buntu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29B75-F6B7-44F9-97B6-8359DAE50D6C}"/>
              </a:ext>
            </a:extLst>
          </p:cNvPr>
          <p:cNvCxnSpPr/>
          <p:nvPr/>
        </p:nvCxnSpPr>
        <p:spPr>
          <a:xfrm>
            <a:off x="4912787" y="17228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72DD9-A5D1-4DB2-99EB-9BC48BBDF6DE}"/>
              </a:ext>
            </a:extLst>
          </p:cNvPr>
          <p:cNvGrpSpPr/>
          <p:nvPr/>
        </p:nvGrpSpPr>
        <p:grpSpPr>
          <a:xfrm>
            <a:off x="5003785" y="909720"/>
            <a:ext cx="2211354" cy="2167128"/>
            <a:chOff x="3479785" y="909719"/>
            <a:chExt cx="2211354" cy="2167128"/>
          </a:xfrm>
        </p:grpSpPr>
        <p:pic>
          <p:nvPicPr>
            <p:cNvPr id="20" name="Picture 11" descr="http://www.clker.com/cliparts/X/W/k/9/6/0/american-eagle-md.png">
              <a:extLst>
                <a:ext uri="{FF2B5EF4-FFF2-40B4-BE49-F238E27FC236}">
                  <a16:creationId xmlns:a16="http://schemas.microsoft.com/office/drawing/2014/main" id="{F5453366-D022-4725-BC4E-DF2E095C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785" y="909719"/>
              <a:ext cx="2211354" cy="216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FC9DA6-048E-4A0B-AF7E-343724E53EFD}"/>
                </a:ext>
              </a:extLst>
            </p:cNvPr>
            <p:cNvSpPr txBox="1"/>
            <p:nvPr/>
          </p:nvSpPr>
          <p:spPr>
            <a:xfrm>
              <a:off x="4187860" y="1018400"/>
              <a:ext cx="7748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Ubuntu" pitchFamily="34" charset="0"/>
                </a:rPr>
                <a:t>ARTICLES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2C0178E-1BA4-4425-ABF9-ABDD779026FD}"/>
              </a:ext>
            </a:extLst>
          </p:cNvPr>
          <p:cNvSpPr txBox="1"/>
          <p:nvPr/>
        </p:nvSpPr>
        <p:spPr>
          <a:xfrm>
            <a:off x="3735933" y="87868"/>
            <a:ext cx="472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Ubuntu" pitchFamily="34" charset="0"/>
              </a:rPr>
              <a:t>Mastering the Constitution in Thirty Minutes or Less</a:t>
            </a:r>
          </a:p>
          <a:p>
            <a:pPr algn="ctr"/>
            <a:r>
              <a:rPr lang="en-US" sz="1200" i="1" dirty="0">
                <a:latin typeface="Ubuntu" pitchFamily="34" charset="0"/>
              </a:rPr>
              <a:t>Creating a Constitutional Map to Build Your Understanding Around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DAEFCD9-7B63-4ADD-81DA-7A2D547214A0}"/>
              </a:ext>
            </a:extLst>
          </p:cNvPr>
          <p:cNvSpPr txBox="1"/>
          <p:nvPr/>
        </p:nvSpPr>
        <p:spPr>
          <a:xfrm>
            <a:off x="2784032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(1)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E276B3D-96A4-4C35-9F60-23F2A1428BDD}"/>
              </a:ext>
            </a:extLst>
          </p:cNvPr>
          <p:cNvSpPr txBox="1"/>
          <p:nvPr/>
        </p:nvSpPr>
        <p:spPr>
          <a:xfrm>
            <a:off x="8989716" y="762000"/>
            <a:ext cx="479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Ubuntu" pitchFamily="34" charset="0"/>
              </a:rPr>
              <a:t>(27)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F1089A-141D-44BF-B87C-1B02B8721056}"/>
              </a:ext>
            </a:extLst>
          </p:cNvPr>
          <p:cNvSpPr txBox="1"/>
          <p:nvPr/>
        </p:nvSpPr>
        <p:spPr>
          <a:xfrm>
            <a:off x="5909561" y="762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Ubuntu" pitchFamily="34" charset="0"/>
              </a:rPr>
              <a:t>(7)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D922C0E-65BC-42FC-8FBA-1B2B52FCF365}"/>
              </a:ext>
            </a:extLst>
          </p:cNvPr>
          <p:cNvGrpSpPr/>
          <p:nvPr/>
        </p:nvGrpSpPr>
        <p:grpSpPr>
          <a:xfrm>
            <a:off x="1874293" y="1018401"/>
            <a:ext cx="2240507" cy="2138840"/>
            <a:chOff x="327143" y="1018400"/>
            <a:chExt cx="2240507" cy="213884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E6D070-A327-4E63-9DC4-217E9E5DAE05}"/>
                </a:ext>
              </a:extLst>
            </p:cNvPr>
            <p:cNvSpPr txBox="1"/>
            <p:nvPr/>
          </p:nvSpPr>
          <p:spPr>
            <a:xfrm>
              <a:off x="1014441" y="1018400"/>
              <a:ext cx="8817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PREAMBLE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C5DDC9E-6F59-4090-A312-539804DA0065}"/>
                </a:ext>
              </a:extLst>
            </p:cNvPr>
            <p:cNvGrpSpPr/>
            <p:nvPr/>
          </p:nvGrpSpPr>
          <p:grpSpPr>
            <a:xfrm>
              <a:off x="327143" y="1501787"/>
              <a:ext cx="2240507" cy="1655453"/>
              <a:chOff x="327143" y="1501787"/>
              <a:chExt cx="2240507" cy="165545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882439A-5E7E-444A-A180-8B7A31C3F26E}"/>
                  </a:ext>
                </a:extLst>
              </p:cNvPr>
              <p:cNvGrpSpPr/>
              <p:nvPr/>
            </p:nvGrpSpPr>
            <p:grpSpPr>
              <a:xfrm>
                <a:off x="327143" y="1618225"/>
                <a:ext cx="2240507" cy="982100"/>
                <a:chOff x="327143" y="1618225"/>
                <a:chExt cx="2240507" cy="982100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EBF6BA5-7B31-41EA-AEFA-F35D3C80368C}"/>
                    </a:ext>
                  </a:extLst>
                </p:cNvPr>
                <p:cNvSpPr txBox="1"/>
                <p:nvPr/>
              </p:nvSpPr>
              <p:spPr>
                <a:xfrm>
                  <a:off x="327143" y="1618225"/>
                  <a:ext cx="643125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Form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Establish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Insure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B36F8AA-B86E-4C4A-9B0E-660AA35B3F89}"/>
                    </a:ext>
                  </a:extLst>
                </p:cNvPr>
                <p:cNvSpPr txBox="1"/>
                <p:nvPr/>
              </p:nvSpPr>
              <p:spPr>
                <a:xfrm>
                  <a:off x="1927731" y="1627751"/>
                  <a:ext cx="639919" cy="9725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Provide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Promote</a:t>
                  </a:r>
                </a:p>
                <a:p>
                  <a:pPr algn="ctr">
                    <a:lnSpc>
                      <a:spcPct val="200000"/>
                    </a:lnSpc>
                  </a:pPr>
                  <a:r>
                    <a:rPr lang="en-US" sz="1000" dirty="0">
                      <a:latin typeface="Ubuntu" panose="020B0504030602030204"/>
                    </a:rPr>
                    <a:t>Secure</a:t>
                  </a:r>
                </a:p>
              </p:txBody>
            </p:sp>
          </p:grpSp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7C7CB7B5-1615-476D-A651-4E785EC85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895" y="1501787"/>
                <a:ext cx="1000481" cy="1179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8739A70-9775-4368-BB61-1434B0EEF509}"/>
                  </a:ext>
                </a:extLst>
              </p:cNvPr>
              <p:cNvSpPr txBox="1"/>
              <p:nvPr/>
            </p:nvSpPr>
            <p:spPr>
              <a:xfrm>
                <a:off x="826195" y="2695575"/>
                <a:ext cx="124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Ubuntu" panose="020B0504030602030204"/>
                  </a:rPr>
                  <a:t>WE THE PEOPLE</a:t>
                </a:r>
              </a:p>
              <a:p>
                <a:pPr algn="ctr"/>
                <a:r>
                  <a:rPr lang="en-US" sz="1200" dirty="0">
                    <a:latin typeface="Ubuntu" panose="020B0504030602030204"/>
                  </a:rPr>
                  <a:t>ARE SOVEREIGN!</a:t>
                </a: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0856A2-8A25-4E98-A780-B32A7DDB7399}"/>
              </a:ext>
            </a:extLst>
          </p:cNvPr>
          <p:cNvGrpSpPr/>
          <p:nvPr/>
        </p:nvGrpSpPr>
        <p:grpSpPr>
          <a:xfrm>
            <a:off x="8201410" y="1018401"/>
            <a:ext cx="1982401" cy="2120330"/>
            <a:chOff x="6646291" y="1018401"/>
            <a:chExt cx="1982401" cy="212033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4C50199-63C1-4135-AAFA-242458ABE10F}"/>
                </a:ext>
              </a:extLst>
            </p:cNvPr>
            <p:cNvSpPr txBox="1"/>
            <p:nvPr/>
          </p:nvSpPr>
          <p:spPr>
            <a:xfrm>
              <a:off x="7127534" y="1018401"/>
              <a:ext cx="1145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Ubuntu" pitchFamily="34" charset="0"/>
                </a:rPr>
                <a:t>AMENDMENTS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EDE3A08-C06D-494D-85FB-AC6AE2C4C2EB}"/>
                </a:ext>
              </a:extLst>
            </p:cNvPr>
            <p:cNvGrpSpPr/>
            <p:nvPr/>
          </p:nvGrpSpPr>
          <p:grpSpPr>
            <a:xfrm>
              <a:off x="6646291" y="1436269"/>
              <a:ext cx="1982401" cy="1702462"/>
              <a:chOff x="6646291" y="1436269"/>
              <a:chExt cx="1982401" cy="1702462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F99B4D5-3D74-4ECA-905D-542D7B6EE122}"/>
                  </a:ext>
                </a:extLst>
              </p:cNvPr>
              <p:cNvGrpSpPr/>
              <p:nvPr/>
            </p:nvGrpSpPr>
            <p:grpSpPr>
              <a:xfrm>
                <a:off x="6646291" y="2861732"/>
                <a:ext cx="1982401" cy="276999"/>
                <a:chOff x="6646291" y="2861732"/>
                <a:chExt cx="1982401" cy="276999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8E7CA7C-1E88-4E45-BFE2-B471B577E0C2}"/>
                    </a:ext>
                  </a:extLst>
                </p:cNvPr>
                <p:cNvSpPr/>
                <p:nvPr/>
              </p:nvSpPr>
              <p:spPr>
                <a:xfrm>
                  <a:off x="6646291" y="2897701"/>
                  <a:ext cx="1982401" cy="212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BB0D8D7-5A52-4432-9385-33178CBEC2E0}"/>
                    </a:ext>
                  </a:extLst>
                </p:cNvPr>
                <p:cNvSpPr txBox="1"/>
                <p:nvPr/>
              </p:nvSpPr>
              <p:spPr>
                <a:xfrm>
                  <a:off x="6917962" y="2861732"/>
                  <a:ext cx="157716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Ubuntu" panose="020B0504030602030204"/>
                    </a:rPr>
                    <a:t>DON’T TREAD ON ME!</a:t>
                  </a:r>
                </a:p>
              </p:txBody>
            </p:sp>
          </p:grpSp>
          <p:pic>
            <p:nvPicPr>
              <p:cNvPr id="110" name="Picture 2">
                <a:extLst>
                  <a:ext uri="{FF2B5EF4-FFF2-40B4-BE49-F238E27FC236}">
                    <a16:creationId xmlns:a16="http://schemas.microsoft.com/office/drawing/2014/main" id="{922454A7-A216-4051-A05B-8317C3E18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706" y="1436269"/>
                <a:ext cx="1256129" cy="145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1A6436DE-85F1-4F21-9AE0-79D52BC93F45}"/>
              </a:ext>
            </a:extLst>
          </p:cNvPr>
          <p:cNvSpPr txBox="1"/>
          <p:nvPr/>
        </p:nvSpPr>
        <p:spPr>
          <a:xfrm>
            <a:off x="5788131" y="1837661"/>
            <a:ext cx="628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Ubuntu" pitchFamily="34" charset="0"/>
              </a:rPr>
              <a:t>Articles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Sections</a:t>
            </a:r>
          </a:p>
          <a:p>
            <a:pPr algn="ctr"/>
            <a:r>
              <a:rPr lang="en-US" sz="1000" b="1" dirty="0">
                <a:latin typeface="Ubuntu" pitchFamily="34" charset="0"/>
              </a:rPr>
              <a:t>Clauses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C5B1AC2-5323-47B7-9DA4-F61DC74E0D56}"/>
              </a:ext>
            </a:extLst>
          </p:cNvPr>
          <p:cNvSpPr/>
          <p:nvPr/>
        </p:nvSpPr>
        <p:spPr>
          <a:xfrm>
            <a:off x="4495801" y="1258896"/>
            <a:ext cx="614227" cy="1560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F6AC31A-E88A-49C9-BADA-2A855EABDA2B}"/>
              </a:ext>
            </a:extLst>
          </p:cNvPr>
          <p:cNvSpPr/>
          <p:nvPr/>
        </p:nvSpPr>
        <p:spPr>
          <a:xfrm>
            <a:off x="8529637" y="1436269"/>
            <a:ext cx="267274" cy="65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9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9435BC-3051-4119-9D95-F342C63C9B31}"/>
              </a:ext>
            </a:extLst>
          </p:cNvPr>
          <p:cNvGrpSpPr/>
          <p:nvPr/>
        </p:nvGrpSpPr>
        <p:grpSpPr>
          <a:xfrm>
            <a:off x="1810532" y="3230535"/>
            <a:ext cx="8557019" cy="893791"/>
            <a:chOff x="286531" y="3230535"/>
            <a:chExt cx="8557019" cy="8937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C56444-6835-4CF5-ADC5-3E8E53544ACB}"/>
                </a:ext>
              </a:extLst>
            </p:cNvPr>
            <p:cNvGrpSpPr/>
            <p:nvPr/>
          </p:nvGrpSpPr>
          <p:grpSpPr>
            <a:xfrm>
              <a:off x="286531" y="3230535"/>
              <a:ext cx="8557019" cy="893791"/>
              <a:chOff x="286531" y="3230535"/>
              <a:chExt cx="8557019" cy="893791"/>
            </a:xfrm>
          </p:grpSpPr>
          <p:sp>
            <p:nvSpPr>
              <p:cNvPr id="45" name="Rounded Rectangle 476">
                <a:extLst>
                  <a:ext uri="{FF2B5EF4-FFF2-40B4-BE49-F238E27FC236}">
                    <a16:creationId xmlns:a16="http://schemas.microsoft.com/office/drawing/2014/main" id="{0C8CC487-1FFE-476F-8138-FA9A2C5C19D6}"/>
                  </a:ext>
                </a:extLst>
              </p:cNvPr>
              <p:cNvSpPr/>
              <p:nvPr/>
            </p:nvSpPr>
            <p:spPr>
              <a:xfrm>
                <a:off x="7599966" y="3230535"/>
                <a:ext cx="1243584" cy="217650"/>
              </a:xfrm>
              <a:prstGeom prst="roundRect">
                <a:avLst/>
              </a:prstGeom>
              <a:solidFill>
                <a:schemeClr val="tx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4B3961-A750-4C28-BBE8-63689FA97B14}"/>
                  </a:ext>
                </a:extLst>
              </p:cNvPr>
              <p:cNvGrpSpPr/>
              <p:nvPr/>
            </p:nvGrpSpPr>
            <p:grpSpPr>
              <a:xfrm>
                <a:off x="5181600" y="3234125"/>
                <a:ext cx="2441639" cy="214060"/>
                <a:chOff x="301561" y="3234125"/>
                <a:chExt cx="2441639" cy="21406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2" name="Rounded Rectangle 492">
                  <a:extLst>
                    <a:ext uri="{FF2B5EF4-FFF2-40B4-BE49-F238E27FC236}">
                      <a16:creationId xmlns:a16="http://schemas.microsoft.com/office/drawing/2014/main" id="{A9D193D1-D70B-4654-AA5F-6BABCB91A799}"/>
                    </a:ext>
                  </a:extLst>
                </p:cNvPr>
                <p:cNvSpPr/>
                <p:nvPr/>
              </p:nvSpPr>
              <p:spPr>
                <a:xfrm>
                  <a:off x="1520901" y="3234125"/>
                  <a:ext cx="1222299" cy="214060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ed Rectangle 493">
                  <a:extLst>
                    <a:ext uri="{FF2B5EF4-FFF2-40B4-BE49-F238E27FC236}">
                      <a16:creationId xmlns:a16="http://schemas.microsoft.com/office/drawing/2014/main" id="{95992E3D-C26B-4E36-BF69-518810792259}"/>
                    </a:ext>
                  </a:extLst>
                </p:cNvPr>
                <p:cNvSpPr/>
                <p:nvPr/>
              </p:nvSpPr>
              <p:spPr>
                <a:xfrm>
                  <a:off x="301561" y="3240633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A6F2879-EB39-4279-BEF2-FFE09A300C0B}"/>
                  </a:ext>
                </a:extLst>
              </p:cNvPr>
              <p:cNvGrpSpPr/>
              <p:nvPr/>
            </p:nvGrpSpPr>
            <p:grpSpPr>
              <a:xfrm>
                <a:off x="2739961" y="3242991"/>
                <a:ext cx="2441639" cy="205193"/>
                <a:chOff x="301561" y="3242991"/>
                <a:chExt cx="2441639" cy="20519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9" name="Rounded Rectangle 490">
                  <a:extLst>
                    <a:ext uri="{FF2B5EF4-FFF2-40B4-BE49-F238E27FC236}">
                      <a16:creationId xmlns:a16="http://schemas.microsoft.com/office/drawing/2014/main" id="{78E5CF17-7D2E-4CED-BE57-ADDD5D79715C}"/>
                    </a:ext>
                  </a:extLst>
                </p:cNvPr>
                <p:cNvSpPr/>
                <p:nvPr/>
              </p:nvSpPr>
              <p:spPr>
                <a:xfrm>
                  <a:off x="1520901" y="3242991"/>
                  <a:ext cx="1222299" cy="20519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ed Rectangle 491">
                  <a:extLst>
                    <a:ext uri="{FF2B5EF4-FFF2-40B4-BE49-F238E27FC236}">
                      <a16:creationId xmlns:a16="http://schemas.microsoft.com/office/drawing/2014/main" id="{884FB3A8-C9C3-4F55-8BFC-8CC2AD8F5A02}"/>
                    </a:ext>
                  </a:extLst>
                </p:cNvPr>
                <p:cNvSpPr/>
                <p:nvPr/>
              </p:nvSpPr>
              <p:spPr>
                <a:xfrm>
                  <a:off x="301561" y="3242992"/>
                  <a:ext cx="1222299" cy="202834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269E3BA-1FD3-41F5-BA9F-1FE1DB053B14}"/>
                  </a:ext>
                </a:extLst>
              </p:cNvPr>
              <p:cNvGrpSpPr/>
              <p:nvPr/>
            </p:nvGrpSpPr>
            <p:grpSpPr>
              <a:xfrm>
                <a:off x="286531" y="3241471"/>
                <a:ext cx="2458574" cy="206713"/>
                <a:chOff x="294151" y="3241471"/>
                <a:chExt cx="2458574" cy="206713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Rounded Rectangle 488">
                  <a:extLst>
                    <a:ext uri="{FF2B5EF4-FFF2-40B4-BE49-F238E27FC236}">
                      <a16:creationId xmlns:a16="http://schemas.microsoft.com/office/drawing/2014/main" id="{F5EEC34A-B214-475C-83AE-60675BFC23A4}"/>
                    </a:ext>
                  </a:extLst>
                </p:cNvPr>
                <p:cNvSpPr/>
                <p:nvPr/>
              </p:nvSpPr>
              <p:spPr>
                <a:xfrm>
                  <a:off x="1530426" y="3241471"/>
                  <a:ext cx="1222299" cy="206713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489">
                  <a:extLst>
                    <a:ext uri="{FF2B5EF4-FFF2-40B4-BE49-F238E27FC236}">
                      <a16:creationId xmlns:a16="http://schemas.microsoft.com/office/drawing/2014/main" id="{76DDD221-6050-43DF-BD4F-1E73220F0234}"/>
                    </a:ext>
                  </a:extLst>
                </p:cNvPr>
                <p:cNvSpPr/>
                <p:nvPr/>
              </p:nvSpPr>
              <p:spPr>
                <a:xfrm>
                  <a:off x="294151" y="3242218"/>
                  <a:ext cx="1243584" cy="203607"/>
                </a:xfrm>
                <a:prstGeom prst="round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4740A2A-2334-4197-98FB-021CFE83B5C6}"/>
                  </a:ext>
                </a:extLst>
              </p:cNvPr>
              <p:cNvGrpSpPr/>
              <p:nvPr/>
            </p:nvGrpSpPr>
            <p:grpSpPr>
              <a:xfrm>
                <a:off x="304801" y="3429000"/>
                <a:ext cx="8534399" cy="695326"/>
                <a:chOff x="304801" y="3429000"/>
                <a:chExt cx="8534399" cy="4572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BC06F85-5229-4C7A-8EA9-A5E05EA99093}"/>
                    </a:ext>
                  </a:extLst>
                </p:cNvPr>
                <p:cNvSpPr/>
                <p:nvPr/>
              </p:nvSpPr>
              <p:spPr>
                <a:xfrm>
                  <a:off x="30480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A48981B-37BE-4D19-B34D-CE2AB567C7FD}"/>
                    </a:ext>
                  </a:extLst>
                </p:cNvPr>
                <p:cNvSpPr/>
                <p:nvPr/>
              </p:nvSpPr>
              <p:spPr>
                <a:xfrm>
                  <a:off x="1523860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6439B06-567B-4AAE-B3AD-DA119EC94369}"/>
                    </a:ext>
                  </a:extLst>
                </p:cNvPr>
                <p:cNvSpPr/>
                <p:nvPr/>
              </p:nvSpPr>
              <p:spPr>
                <a:xfrm>
                  <a:off x="274291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E696AB2-8659-490C-9362-9F18562319D8}"/>
                    </a:ext>
                  </a:extLst>
                </p:cNvPr>
                <p:cNvSpPr/>
                <p:nvPr/>
              </p:nvSpPr>
              <p:spPr>
                <a:xfrm>
                  <a:off x="3961979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7AF8953-7E0F-48DD-8FAB-1F307A440FD9}"/>
                    </a:ext>
                  </a:extLst>
                </p:cNvPr>
                <p:cNvSpPr/>
                <p:nvPr/>
              </p:nvSpPr>
              <p:spPr>
                <a:xfrm>
                  <a:off x="518202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FBD75E7-6BE9-4562-B9CE-A8CECCF608BC}"/>
                    </a:ext>
                  </a:extLst>
                </p:cNvPr>
                <p:cNvSpPr/>
                <p:nvPr/>
              </p:nvSpPr>
              <p:spPr>
                <a:xfrm>
                  <a:off x="6401082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C08BF99-0204-45EE-9787-160AD3D02B07}"/>
                    </a:ext>
                  </a:extLst>
                </p:cNvPr>
                <p:cNvSpPr/>
                <p:nvPr/>
              </p:nvSpPr>
              <p:spPr>
                <a:xfrm>
                  <a:off x="7620141" y="3429000"/>
                  <a:ext cx="1219059" cy="457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buntu" pitchFamily="34" charset="0"/>
                  </a:endParaRPr>
                </a:p>
              </p:txBody>
            </p:sp>
          </p:grpSp>
        </p:grpSp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89239B39-FC8F-4A53-A517-CF7BC8D1A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7" y="3463087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DC812D8E-9C33-4D28-834D-1F66C1740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2" y="346234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4C75CBB0-C217-45F8-8979-EA0BE8501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5" y="3463721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>
              <a:extLst>
                <a:ext uri="{FF2B5EF4-FFF2-40B4-BE49-F238E27FC236}">
                  <a16:creationId xmlns:a16="http://schemas.microsoft.com/office/drawing/2014/main" id="{3AC161FA-DF6D-4182-9CE5-578AAAAF9C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468055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>
              <a:extLst>
                <a:ext uri="{FF2B5EF4-FFF2-40B4-BE49-F238E27FC236}">
                  <a16:creationId xmlns:a16="http://schemas.microsoft.com/office/drawing/2014/main" id="{E69B4DF9-B542-4EB0-BAE6-5100AC821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467" y="3468484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9B7E5AE2-4DA5-42AD-81A8-32852CC3D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52" y="3467738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390E59A5-EEAB-4094-9D50-BC1D3C9DC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578" y="3466112"/>
              <a:ext cx="409570" cy="87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D1BC8B3-F678-493D-A107-27B9B71EC527}"/>
              </a:ext>
            </a:extLst>
          </p:cNvPr>
          <p:cNvSpPr txBox="1"/>
          <p:nvPr/>
        </p:nvSpPr>
        <p:spPr>
          <a:xfrm>
            <a:off x="2023547" y="3506312"/>
            <a:ext cx="8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Legislative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AD170E-5514-439C-83F2-302213B44D62}"/>
              </a:ext>
            </a:extLst>
          </p:cNvPr>
          <p:cNvSpPr txBox="1"/>
          <p:nvPr/>
        </p:nvSpPr>
        <p:spPr>
          <a:xfrm>
            <a:off x="6830625" y="3506718"/>
            <a:ext cx="98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Amendment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Process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6E5E58D-5F67-4CC4-B6EE-D9F717F38DE4}"/>
              </a:ext>
            </a:extLst>
          </p:cNvPr>
          <p:cNvSpPr txBox="1"/>
          <p:nvPr/>
        </p:nvSpPr>
        <p:spPr>
          <a:xfrm>
            <a:off x="7999257" y="3505200"/>
            <a:ext cx="109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Constitutional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Supremacy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7FBA57-CFF8-4313-B4FA-2DC23280FD0E}"/>
              </a:ext>
            </a:extLst>
          </p:cNvPr>
          <p:cNvSpPr txBox="1"/>
          <p:nvPr/>
        </p:nvSpPr>
        <p:spPr>
          <a:xfrm>
            <a:off x="9320426" y="3506718"/>
            <a:ext cx="91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Ratification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Process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E35C03-1E08-49D3-9977-6C717802F835}"/>
              </a:ext>
            </a:extLst>
          </p:cNvPr>
          <p:cNvSpPr txBox="1"/>
          <p:nvPr/>
        </p:nvSpPr>
        <p:spPr>
          <a:xfrm>
            <a:off x="3268857" y="3506718"/>
            <a:ext cx="79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Executive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AC0516-C671-49E3-B1A3-D3F7308010A1}"/>
              </a:ext>
            </a:extLst>
          </p:cNvPr>
          <p:cNvSpPr txBox="1"/>
          <p:nvPr/>
        </p:nvSpPr>
        <p:spPr>
          <a:xfrm>
            <a:off x="5708511" y="3506718"/>
            <a:ext cx="77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State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Relations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FB335C-E08C-42E1-B8E4-C6B294D6EC06}"/>
              </a:ext>
            </a:extLst>
          </p:cNvPr>
          <p:cNvSpPr txBox="1"/>
          <p:nvPr/>
        </p:nvSpPr>
        <p:spPr>
          <a:xfrm>
            <a:off x="4545532" y="3506718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Ubuntu" pitchFamily="34" charset="0"/>
              </a:rPr>
              <a:t>Judicial</a:t>
            </a:r>
          </a:p>
          <a:p>
            <a:pPr algn="ctr"/>
            <a:r>
              <a:rPr lang="en-US" sz="1200" b="1" dirty="0">
                <a:latin typeface="Ubuntu" pitchFamily="34" charset="0"/>
              </a:rPr>
              <a:t>Branch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1B51E6-0241-415B-9BD2-6E40EE1E0222}"/>
              </a:ext>
            </a:extLst>
          </p:cNvPr>
          <p:cNvGrpSpPr/>
          <p:nvPr/>
        </p:nvGrpSpPr>
        <p:grpSpPr>
          <a:xfrm>
            <a:off x="1822547" y="3250058"/>
            <a:ext cx="8546303" cy="217081"/>
            <a:chOff x="298547" y="3274963"/>
            <a:chExt cx="8546303" cy="21708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05628A9-2F87-47F7-BBD2-AB1B4DCBF838}"/>
                </a:ext>
              </a:extLst>
            </p:cNvPr>
            <p:cNvSpPr txBox="1"/>
            <p:nvPr/>
          </p:nvSpPr>
          <p:spPr>
            <a:xfrm>
              <a:off x="298547" y="3276548"/>
              <a:ext cx="12222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727235-4E77-42DB-8E34-10F929DB5063}"/>
                </a:ext>
              </a:extLst>
            </p:cNvPr>
            <p:cNvSpPr txBox="1"/>
            <p:nvPr/>
          </p:nvSpPr>
          <p:spPr>
            <a:xfrm>
              <a:off x="1514091" y="3276600"/>
              <a:ext cx="121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Ubuntu" pitchFamily="34" charset="0"/>
                </a:rPr>
                <a:t>ARTICLE II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05F921D-E054-4505-8FED-47649DA79C1C}"/>
                </a:ext>
              </a:extLst>
            </p:cNvPr>
            <p:cNvGrpSpPr/>
            <p:nvPr/>
          </p:nvGrpSpPr>
          <p:grpSpPr>
            <a:xfrm>
              <a:off x="2736864" y="3274963"/>
              <a:ext cx="6107986" cy="217081"/>
              <a:chOff x="3199576" y="6604903"/>
              <a:chExt cx="6107986" cy="217081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E9107D4-CD88-49DB-A4D4-66C743EF5DA3}"/>
                  </a:ext>
                </a:extLst>
              </p:cNvPr>
              <p:cNvSpPr txBox="1"/>
              <p:nvPr/>
            </p:nvSpPr>
            <p:spPr>
              <a:xfrm>
                <a:off x="3199576" y="6606540"/>
                <a:ext cx="1224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III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F878473-F97E-4FF1-8AD9-1D6336636570}"/>
                  </a:ext>
                </a:extLst>
              </p:cNvPr>
              <p:cNvSpPr txBox="1"/>
              <p:nvPr/>
            </p:nvSpPr>
            <p:spPr>
              <a:xfrm>
                <a:off x="4424061" y="6606540"/>
                <a:ext cx="12206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IV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1F43AC0-ADBB-486D-B8BB-8386E46B0224}"/>
                  </a:ext>
                </a:extLst>
              </p:cNvPr>
              <p:cNvSpPr txBox="1"/>
              <p:nvPr/>
            </p:nvSpPr>
            <p:spPr>
              <a:xfrm>
                <a:off x="5638256" y="6606540"/>
                <a:ext cx="1222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D7F082-764F-42DC-8E16-B577B0643053}"/>
                  </a:ext>
                </a:extLst>
              </p:cNvPr>
              <p:cNvSpPr txBox="1"/>
              <p:nvPr/>
            </p:nvSpPr>
            <p:spPr>
              <a:xfrm>
                <a:off x="6872669" y="6606540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46D46CC-1E43-491D-B352-7355FF8F1E73}"/>
                  </a:ext>
                </a:extLst>
              </p:cNvPr>
              <p:cNvSpPr txBox="1"/>
              <p:nvPr/>
            </p:nvSpPr>
            <p:spPr>
              <a:xfrm>
                <a:off x="8098676" y="6604903"/>
                <a:ext cx="12088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Ubuntu" pitchFamily="34" charset="0"/>
                  </a:rPr>
                  <a:t>ARTICLE VII</a:t>
                </a: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6AA426B-2178-4153-A862-E646676F3E6B}"/>
              </a:ext>
            </a:extLst>
          </p:cNvPr>
          <p:cNvSpPr txBox="1"/>
          <p:nvPr/>
        </p:nvSpPr>
        <p:spPr>
          <a:xfrm>
            <a:off x="2186000" y="3914745"/>
            <a:ext cx="5229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PURSE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794EED-64C8-4429-A3D7-47896D43ED35}"/>
              </a:ext>
            </a:extLst>
          </p:cNvPr>
          <p:cNvSpPr txBox="1"/>
          <p:nvPr/>
        </p:nvSpPr>
        <p:spPr>
          <a:xfrm>
            <a:off x="4610228" y="3914745"/>
            <a:ext cx="5277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GAVEL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105F42-91F9-4936-82EB-D5E0AE63B405}"/>
              </a:ext>
            </a:extLst>
          </p:cNvPr>
          <p:cNvSpPr txBox="1"/>
          <p:nvPr/>
        </p:nvSpPr>
        <p:spPr>
          <a:xfrm>
            <a:off x="3368548" y="391474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SWORD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0AAC42E-DF58-4409-AC7D-1E0B9CBD8CBA}"/>
              </a:ext>
            </a:extLst>
          </p:cNvPr>
          <p:cNvSpPr txBox="1"/>
          <p:nvPr/>
        </p:nvSpPr>
        <p:spPr>
          <a:xfrm>
            <a:off x="5844860" y="3914745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UNIFY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183E907-7023-480F-8AD2-AA5A395E07E5}"/>
              </a:ext>
            </a:extLst>
          </p:cNvPr>
          <p:cNvSpPr txBox="1"/>
          <p:nvPr/>
        </p:nvSpPr>
        <p:spPr>
          <a:xfrm>
            <a:off x="7051247" y="3914745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ADAPT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4ADFE81-89E1-4151-B08B-2069F8441A4A}"/>
              </a:ext>
            </a:extLst>
          </p:cNvPr>
          <p:cNvSpPr txBox="1"/>
          <p:nvPr/>
        </p:nvSpPr>
        <p:spPr>
          <a:xfrm>
            <a:off x="8306905" y="3914745"/>
            <a:ext cx="4860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OATH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42AC6E9-3DA4-4056-B52D-9DF3145CF947}"/>
              </a:ext>
            </a:extLst>
          </p:cNvPr>
          <p:cNvSpPr txBox="1"/>
          <p:nvPr/>
        </p:nvSpPr>
        <p:spPr>
          <a:xfrm>
            <a:off x="9503706" y="3914745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Ubuntu" pitchFamily="34" charset="0"/>
              </a:rPr>
              <a:t>ADOPT</a:t>
            </a:r>
          </a:p>
        </p:txBody>
      </p:sp>
      <p:pic>
        <p:nvPicPr>
          <p:cNvPr id="4098" name="Picture 2" descr="Image result for states map">
            <a:extLst>
              <a:ext uri="{FF2B5EF4-FFF2-40B4-BE49-F238E27FC236}">
                <a16:creationId xmlns:a16="http://schemas.microsoft.com/office/drawing/2014/main" id="{0359A7E6-11D9-435A-9F2B-812C460D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22" y="4568993"/>
            <a:ext cx="1379251" cy="8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E00B1E-8F25-454B-8344-BD6BC84966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9565" y="4667060"/>
            <a:ext cx="1598119" cy="714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8CB5C-5A02-4131-A9AE-4707A10832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940" y="4400312"/>
            <a:ext cx="949724" cy="9497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B23AF7-D0DF-4110-AFF2-8D1A081368F7}"/>
              </a:ext>
            </a:extLst>
          </p:cNvPr>
          <p:cNvSpPr txBox="1"/>
          <p:nvPr/>
        </p:nvSpPr>
        <p:spPr>
          <a:xfrm rot="20925220">
            <a:off x="9240518" y="5290662"/>
            <a:ext cx="138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ADOPTED</a:t>
            </a:r>
          </a:p>
        </p:txBody>
      </p:sp>
      <p:pic>
        <p:nvPicPr>
          <p:cNvPr id="90" name="Picture 4" descr="File:3D Judges Gavel.jpg">
            <a:extLst>
              <a:ext uri="{FF2B5EF4-FFF2-40B4-BE49-F238E27FC236}">
                <a16:creationId xmlns:a16="http://schemas.microsoft.com/office/drawing/2014/main" id="{AFD3E3FC-8B2D-442E-9966-05C78052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94" y="4601199"/>
            <a:ext cx="1280355" cy="8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https://upload.wikimedia.org/wikipedia/commons/thumb/3/3a/Trp-Sword-14226124129-v06.png/800px-Trp-Sword-14226124129-v06.png">
            <a:extLst>
              <a:ext uri="{FF2B5EF4-FFF2-40B4-BE49-F238E27FC236}">
                <a16:creationId xmlns:a16="http://schemas.microsoft.com/office/drawing/2014/main" id="{5C2B2AF5-8C7F-4194-8444-F4EDA8D5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0629">
            <a:off x="3125987" y="4449866"/>
            <a:ext cx="1084442" cy="15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9ED40AA-2800-4B76-B0F5-6F5B1A7CC7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92" y="4732117"/>
            <a:ext cx="1419315" cy="942831"/>
          </a:xfrm>
          <a:prstGeom prst="rect">
            <a:avLst/>
          </a:prstGeom>
        </p:spPr>
      </p:pic>
      <p:pic>
        <p:nvPicPr>
          <p:cNvPr id="1028" name="Picture 4" descr="Businessman taking oath. - Carr Paralegal">
            <a:extLst>
              <a:ext uri="{FF2B5EF4-FFF2-40B4-BE49-F238E27FC236}">
                <a16:creationId xmlns:a16="http://schemas.microsoft.com/office/drawing/2014/main" id="{66C987CE-A582-E172-42D0-E31A834A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914400" cy="13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9" grpId="0"/>
      <p:bldP spid="83" grpId="0"/>
      <p:bldP spid="84" grpId="0"/>
      <p:bldP spid="85" grpId="0"/>
      <p:bldP spid="88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contentBits="0" removed="0"/>
  <clbl:label id="{bdc3d3d8-6bdc-485e-b6f2-a0ac58658b4a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25038</TotalTime>
  <Words>1836</Words>
  <Application>Microsoft Office PowerPoint</Application>
  <PresentationFormat>Widescreen</PresentationFormat>
  <Paragraphs>407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1500</cp:revision>
  <dcterms:created xsi:type="dcterms:W3CDTF">2010-04-18T05:26:50Z</dcterms:created>
  <dcterms:modified xsi:type="dcterms:W3CDTF">2025-04-18T00:43:48Z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2018-09-24T18:25:00.7668701Z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Classification">
    <vt:lpwstr>Internal Use Not Encrypted</vt:lpwstr>
  </property>
  <property fmtid="{D5CDD505-2E9C-101B-9397-08002B2CF9AE}" pid="10" name="MSIP_Label_03ef5274-90b8-4b3f-8a76-b4c36a43e904_Enabled">
    <vt:lpwstr>true</vt:lpwstr>
  </property>
  <property fmtid="{D5CDD505-2E9C-101B-9397-08002B2CF9AE}" pid="11" name="MSIP_Label_03ef5274-90b8-4b3f-8a76-b4c36a43e904_SetDate">
    <vt:lpwstr>2021-05-11T02:09:54Z</vt:lpwstr>
  </property>
  <property fmtid="{D5CDD505-2E9C-101B-9397-08002B2CF9AE}" pid="12" name="MSIP_Label_03ef5274-90b8-4b3f-8a76-b4c36a43e904_Method">
    <vt:lpwstr>Standard</vt:lpwstr>
  </property>
  <property fmtid="{D5CDD505-2E9C-101B-9397-08002B2CF9AE}" pid="13" name="MSIP_Label_03ef5274-90b8-4b3f-8a76-b4c36a43e904_Name">
    <vt:lpwstr>Not Protected_2</vt:lpwstr>
  </property>
  <property fmtid="{D5CDD505-2E9C-101B-9397-08002B2CF9AE}" pid="14" name="MSIP_Label_03ef5274-90b8-4b3f-8a76-b4c36a43e904_SiteId">
    <vt:lpwstr>61e6eeb3-5fd7-4aaa-ae3c-61e8deb09b79</vt:lpwstr>
  </property>
  <property fmtid="{D5CDD505-2E9C-101B-9397-08002B2CF9AE}" pid="15" name="MSIP_Label_03ef5274-90b8-4b3f-8a76-b4c36a43e904_ActionId">
    <vt:lpwstr/>
  </property>
  <property fmtid="{D5CDD505-2E9C-101B-9397-08002B2CF9AE}" pid="16" name="MSIP_Label_03ef5274-90b8-4b3f-8a76-b4c36a43e904_ContentBits">
    <vt:lpwstr>0</vt:lpwstr>
  </property>
</Properties>
</file>