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899" r:id="rId2"/>
    <p:sldId id="929" r:id="rId3"/>
    <p:sldId id="914" r:id="rId4"/>
    <p:sldId id="931" r:id="rId5"/>
    <p:sldId id="932" r:id="rId6"/>
    <p:sldId id="933" r:id="rId7"/>
    <p:sldId id="934" r:id="rId8"/>
    <p:sldId id="935" r:id="rId9"/>
    <p:sldId id="936" r:id="rId10"/>
    <p:sldId id="937" r:id="rId11"/>
    <p:sldId id="926" r:id="rId12"/>
    <p:sldId id="938" r:id="rId13"/>
    <p:sldId id="939" r:id="rId14"/>
    <p:sldId id="941" r:id="rId15"/>
    <p:sldId id="930" r:id="rId16"/>
    <p:sldId id="943" r:id="rId17"/>
    <p:sldId id="942" r:id="rId18"/>
    <p:sldId id="944" r:id="rId19"/>
    <p:sldId id="267"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94488" autoAdjust="0"/>
  </p:normalViewPr>
  <p:slideViewPr>
    <p:cSldViewPr>
      <p:cViewPr varScale="1">
        <p:scale>
          <a:sx n="111" d="100"/>
          <a:sy n="111" d="100"/>
        </p:scale>
        <p:origin x="342" y="10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2</a:t>
            </a:fld>
            <a:endParaRPr lang="en-US" altLang="en-US"/>
          </a:p>
        </p:txBody>
      </p:sp>
    </p:spTree>
    <p:extLst>
      <p:ext uri="{BB962C8B-B14F-4D97-AF65-F5344CB8AC3E}">
        <p14:creationId xmlns:p14="http://schemas.microsoft.com/office/powerpoint/2010/main" val="3370085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14</a:t>
            </a:fld>
            <a:endParaRPr lang="en-US" altLang="en-US"/>
          </a:p>
        </p:txBody>
      </p:sp>
    </p:spTree>
    <p:extLst>
      <p:ext uri="{BB962C8B-B14F-4D97-AF65-F5344CB8AC3E}">
        <p14:creationId xmlns:p14="http://schemas.microsoft.com/office/powerpoint/2010/main" val="3864290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15</a:t>
            </a:fld>
            <a:endParaRPr lang="en-US" altLang="en-US"/>
          </a:p>
        </p:txBody>
      </p:sp>
    </p:spTree>
    <p:extLst>
      <p:ext uri="{BB962C8B-B14F-4D97-AF65-F5344CB8AC3E}">
        <p14:creationId xmlns:p14="http://schemas.microsoft.com/office/powerpoint/2010/main" val="3279775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16</a:t>
            </a:fld>
            <a:endParaRPr lang="en-US" altLang="en-US"/>
          </a:p>
        </p:txBody>
      </p:sp>
    </p:spTree>
    <p:extLst>
      <p:ext uri="{BB962C8B-B14F-4D97-AF65-F5344CB8AC3E}">
        <p14:creationId xmlns:p14="http://schemas.microsoft.com/office/powerpoint/2010/main" val="961826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17</a:t>
            </a:fld>
            <a:endParaRPr lang="en-US" altLang="en-US"/>
          </a:p>
        </p:txBody>
      </p:sp>
    </p:spTree>
    <p:extLst>
      <p:ext uri="{BB962C8B-B14F-4D97-AF65-F5344CB8AC3E}">
        <p14:creationId xmlns:p14="http://schemas.microsoft.com/office/powerpoint/2010/main" val="2253433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18</a:t>
            </a:fld>
            <a:endParaRPr lang="en-US" altLang="en-US"/>
          </a:p>
        </p:txBody>
      </p:sp>
    </p:spTree>
    <p:extLst>
      <p:ext uri="{BB962C8B-B14F-4D97-AF65-F5344CB8AC3E}">
        <p14:creationId xmlns:p14="http://schemas.microsoft.com/office/powerpoint/2010/main" val="280902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5</a:t>
            </a:fld>
            <a:endParaRPr lang="en-US" altLang="en-US"/>
          </a:p>
        </p:txBody>
      </p:sp>
    </p:spTree>
    <p:extLst>
      <p:ext uri="{BB962C8B-B14F-4D97-AF65-F5344CB8AC3E}">
        <p14:creationId xmlns:p14="http://schemas.microsoft.com/office/powerpoint/2010/main" val="121593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6</a:t>
            </a:fld>
            <a:endParaRPr lang="en-US" altLang="en-US"/>
          </a:p>
        </p:txBody>
      </p:sp>
    </p:spTree>
    <p:extLst>
      <p:ext uri="{BB962C8B-B14F-4D97-AF65-F5344CB8AC3E}">
        <p14:creationId xmlns:p14="http://schemas.microsoft.com/office/powerpoint/2010/main" val="87223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7</a:t>
            </a:fld>
            <a:endParaRPr lang="en-US" altLang="en-US"/>
          </a:p>
        </p:txBody>
      </p:sp>
    </p:spTree>
    <p:extLst>
      <p:ext uri="{BB962C8B-B14F-4D97-AF65-F5344CB8AC3E}">
        <p14:creationId xmlns:p14="http://schemas.microsoft.com/office/powerpoint/2010/main" val="136878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8</a:t>
            </a:fld>
            <a:endParaRPr lang="en-US" altLang="en-US"/>
          </a:p>
        </p:txBody>
      </p:sp>
    </p:spTree>
    <p:extLst>
      <p:ext uri="{BB962C8B-B14F-4D97-AF65-F5344CB8AC3E}">
        <p14:creationId xmlns:p14="http://schemas.microsoft.com/office/powerpoint/2010/main" val="77684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9</a:t>
            </a:fld>
            <a:endParaRPr lang="en-US" altLang="en-US"/>
          </a:p>
        </p:txBody>
      </p:sp>
    </p:spTree>
    <p:extLst>
      <p:ext uri="{BB962C8B-B14F-4D97-AF65-F5344CB8AC3E}">
        <p14:creationId xmlns:p14="http://schemas.microsoft.com/office/powerpoint/2010/main" val="415105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10</a:t>
            </a:fld>
            <a:endParaRPr lang="en-US" altLang="en-US"/>
          </a:p>
        </p:txBody>
      </p:sp>
    </p:spTree>
    <p:extLst>
      <p:ext uri="{BB962C8B-B14F-4D97-AF65-F5344CB8AC3E}">
        <p14:creationId xmlns:p14="http://schemas.microsoft.com/office/powerpoint/2010/main" val="341667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11</a:t>
            </a:fld>
            <a:endParaRPr lang="en-US" altLang="en-US"/>
          </a:p>
        </p:txBody>
      </p:sp>
    </p:spTree>
    <p:extLst>
      <p:ext uri="{BB962C8B-B14F-4D97-AF65-F5344CB8AC3E}">
        <p14:creationId xmlns:p14="http://schemas.microsoft.com/office/powerpoint/2010/main" val="99621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12</a:t>
            </a:fld>
            <a:endParaRPr lang="en-US" altLang="en-US"/>
          </a:p>
        </p:txBody>
      </p:sp>
    </p:spTree>
    <p:extLst>
      <p:ext uri="{BB962C8B-B14F-4D97-AF65-F5344CB8AC3E}">
        <p14:creationId xmlns:p14="http://schemas.microsoft.com/office/powerpoint/2010/main" val="10533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6036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Ethics</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0.png"/><Relationship Id="rId7"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5.png"/><Relationship Id="rId7" Type="http://schemas.openxmlformats.org/officeDocument/2006/relationships/image" Target="../media/image18.wmf"/><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wmf"/><Relationship Id="rId11" Type="http://schemas.openxmlformats.org/officeDocument/2006/relationships/image" Target="../media/image22.png"/><Relationship Id="rId5" Type="http://schemas.microsoft.com/office/2007/relationships/hdphoto" Target="../media/hdphoto1.wdp"/><Relationship Id="rId10" Type="http://schemas.openxmlformats.org/officeDocument/2006/relationships/image" Target="../media/image21.wmf"/><Relationship Id="rId4" Type="http://schemas.openxmlformats.org/officeDocument/2006/relationships/image" Target="../media/image16.png"/><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19</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21: Ethics Overview</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Ethics</a:t>
            </a: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5" name="Rectangle 23">
            <a:extLst>
              <a:ext uri="{FF2B5EF4-FFF2-40B4-BE49-F238E27FC236}">
                <a16:creationId xmlns:a16="http://schemas.microsoft.com/office/drawing/2014/main" id="{C0F071D9-9F62-4F2C-B837-5963FC710ECF}"/>
              </a:ext>
            </a:extLst>
          </p:cNvPr>
          <p:cNvSpPr>
            <a:spLocks noChangeArrowheads="1"/>
          </p:cNvSpPr>
          <p:nvPr/>
        </p:nvSpPr>
        <p:spPr bwMode="auto">
          <a:xfrm>
            <a:off x="1752600" y="3490932"/>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6" name="Rectangle 23">
            <a:extLst>
              <a:ext uri="{FF2B5EF4-FFF2-40B4-BE49-F238E27FC236}">
                <a16:creationId xmlns:a16="http://schemas.microsoft.com/office/drawing/2014/main" id="{8ADFECD6-FE00-44D9-A9D9-CE887358C788}"/>
              </a:ext>
            </a:extLst>
          </p:cNvPr>
          <p:cNvSpPr>
            <a:spLocks noChangeArrowheads="1"/>
          </p:cNvSpPr>
          <p:nvPr/>
        </p:nvSpPr>
        <p:spPr bwMode="auto">
          <a:xfrm>
            <a:off x="1747837" y="5273695"/>
            <a:ext cx="8686800" cy="461962"/>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7" name="Line 2">
            <a:extLst>
              <a:ext uri="{FF2B5EF4-FFF2-40B4-BE49-F238E27FC236}">
                <a16:creationId xmlns:a16="http://schemas.microsoft.com/office/drawing/2014/main" id="{85213C2E-9077-4D68-9B4B-EEB8757D058D}"/>
              </a:ext>
            </a:extLst>
          </p:cNvPr>
          <p:cNvSpPr>
            <a:spLocks noChangeShapeType="1"/>
          </p:cNvSpPr>
          <p:nvPr/>
        </p:nvSpPr>
        <p:spPr bwMode="auto">
          <a:xfrm flipH="1">
            <a:off x="4036700" y="95250"/>
            <a:ext cx="1900" cy="59962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3">
            <a:extLst>
              <a:ext uri="{FF2B5EF4-FFF2-40B4-BE49-F238E27FC236}">
                <a16:creationId xmlns:a16="http://schemas.microsoft.com/office/drawing/2014/main" id="{36051A3E-1C22-4F6A-9116-9AF7965A3A5A}"/>
              </a:ext>
            </a:extLst>
          </p:cNvPr>
          <p:cNvSpPr>
            <a:spLocks noChangeShapeType="1"/>
          </p:cNvSpPr>
          <p:nvPr/>
        </p:nvSpPr>
        <p:spPr bwMode="auto">
          <a:xfrm flipH="1">
            <a:off x="8229600" y="95249"/>
            <a:ext cx="11129" cy="599628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7" descr="YahooTopPicsEmail2">
            <a:extLst>
              <a:ext uri="{FF2B5EF4-FFF2-40B4-BE49-F238E27FC236}">
                <a16:creationId xmlns:a16="http://schemas.microsoft.com/office/drawing/2014/main" id="{65B0903A-EA36-4D97-9535-BD8F61BE4321}"/>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 name="AutoShape 8" descr="YahooTopPicsEmail2">
            <a:extLst>
              <a:ext uri="{FF2B5EF4-FFF2-40B4-BE49-F238E27FC236}">
                <a16:creationId xmlns:a16="http://schemas.microsoft.com/office/drawing/2014/main" id="{D97EBE74-F23F-402C-9270-4900434F2698}"/>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2" name="AutoShape 9" descr="YahooTopPicsEmail2">
            <a:extLst>
              <a:ext uri="{FF2B5EF4-FFF2-40B4-BE49-F238E27FC236}">
                <a16:creationId xmlns:a16="http://schemas.microsoft.com/office/drawing/2014/main" id="{23BA7D68-A38B-4E76-9F7F-4BF76E146D7A}"/>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13" name="Group 96">
            <a:extLst>
              <a:ext uri="{FF2B5EF4-FFF2-40B4-BE49-F238E27FC236}">
                <a16:creationId xmlns:a16="http://schemas.microsoft.com/office/drawing/2014/main" id="{A66B0571-3FF4-4E92-897B-EF5E195DB1B8}"/>
              </a:ext>
            </a:extLst>
          </p:cNvPr>
          <p:cNvGrpSpPr>
            <a:grpSpLocks/>
          </p:cNvGrpSpPr>
          <p:nvPr/>
        </p:nvGrpSpPr>
        <p:grpSpPr bwMode="auto">
          <a:xfrm>
            <a:off x="7040552" y="2305893"/>
            <a:ext cx="4427842" cy="673535"/>
            <a:chOff x="4140187" y="1942080"/>
            <a:chExt cx="5903789" cy="898046"/>
          </a:xfrm>
        </p:grpSpPr>
        <p:sp>
          <p:nvSpPr>
            <p:cNvPr id="14" name="Line 15">
              <a:extLst>
                <a:ext uri="{FF2B5EF4-FFF2-40B4-BE49-F238E27FC236}">
                  <a16:creationId xmlns:a16="http://schemas.microsoft.com/office/drawing/2014/main" id="{F82F4BBA-BCD8-4066-BC04-E3246ADAA25E}"/>
                </a:ext>
              </a:extLst>
            </p:cNvPr>
            <p:cNvSpPr>
              <a:spLocks noChangeShapeType="1"/>
            </p:cNvSpPr>
            <p:nvPr/>
          </p:nvSpPr>
          <p:spPr bwMode="auto">
            <a:xfrm>
              <a:off x="4140187" y="1942080"/>
              <a:ext cx="4023797" cy="567787"/>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Oval 17">
              <a:extLst>
                <a:ext uri="{FF2B5EF4-FFF2-40B4-BE49-F238E27FC236}">
                  <a16:creationId xmlns:a16="http://schemas.microsoft.com/office/drawing/2014/main" id="{2E475484-686D-40C2-B426-C2BA5D9AFB0C}"/>
                </a:ext>
              </a:extLst>
            </p:cNvPr>
            <p:cNvSpPr>
              <a:spLocks noChangeArrowheads="1"/>
            </p:cNvSpPr>
            <p:nvPr/>
          </p:nvSpPr>
          <p:spPr bwMode="auto">
            <a:xfrm>
              <a:off x="8328311" y="2089664"/>
              <a:ext cx="1715665" cy="750462"/>
            </a:xfrm>
            <a:prstGeom prst="ellipse">
              <a:avLst/>
            </a:prstGeom>
            <a:solidFill>
              <a:srgbClr val="FFFF00"/>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Text Box 18">
              <a:extLst>
                <a:ext uri="{FF2B5EF4-FFF2-40B4-BE49-F238E27FC236}">
                  <a16:creationId xmlns:a16="http://schemas.microsoft.com/office/drawing/2014/main" id="{E00E1018-7890-4D54-981C-0D740387E1AD}"/>
                </a:ext>
              </a:extLst>
            </p:cNvPr>
            <p:cNvSpPr txBox="1">
              <a:spLocks noChangeArrowheads="1"/>
            </p:cNvSpPr>
            <p:nvPr/>
          </p:nvSpPr>
          <p:spPr bwMode="auto">
            <a:xfrm>
              <a:off x="8482716" y="2198077"/>
              <a:ext cx="151152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Abortion</a:t>
              </a:r>
            </a:p>
          </p:txBody>
        </p:sp>
      </p:grpSp>
      <p:grpSp>
        <p:nvGrpSpPr>
          <p:cNvPr id="17" name="Group 97">
            <a:extLst>
              <a:ext uri="{FF2B5EF4-FFF2-40B4-BE49-F238E27FC236}">
                <a16:creationId xmlns:a16="http://schemas.microsoft.com/office/drawing/2014/main" id="{5757B867-4C78-4186-AEC8-8DF41A53572D}"/>
              </a:ext>
            </a:extLst>
          </p:cNvPr>
          <p:cNvGrpSpPr>
            <a:grpSpLocks/>
          </p:cNvGrpSpPr>
          <p:nvPr/>
        </p:nvGrpSpPr>
        <p:grpSpPr bwMode="auto">
          <a:xfrm>
            <a:off x="7040551" y="2330679"/>
            <a:ext cx="3522200" cy="1445014"/>
            <a:chOff x="4161681" y="1975132"/>
            <a:chExt cx="4696268" cy="1926688"/>
          </a:xfrm>
        </p:grpSpPr>
        <p:sp>
          <p:nvSpPr>
            <p:cNvPr id="18" name="Line 25">
              <a:extLst>
                <a:ext uri="{FF2B5EF4-FFF2-40B4-BE49-F238E27FC236}">
                  <a16:creationId xmlns:a16="http://schemas.microsoft.com/office/drawing/2014/main" id="{F78E0322-B56F-4E16-AE26-78F6D60724FE}"/>
                </a:ext>
              </a:extLst>
            </p:cNvPr>
            <p:cNvSpPr>
              <a:spLocks noChangeShapeType="1"/>
            </p:cNvSpPr>
            <p:nvPr/>
          </p:nvSpPr>
          <p:spPr bwMode="auto">
            <a:xfrm>
              <a:off x="4161681" y="1975132"/>
              <a:ext cx="2523392" cy="1464430"/>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Oval 27">
              <a:extLst>
                <a:ext uri="{FF2B5EF4-FFF2-40B4-BE49-F238E27FC236}">
                  <a16:creationId xmlns:a16="http://schemas.microsoft.com/office/drawing/2014/main" id="{ADEBC697-0D6C-4C5E-BE10-61A1FD6A36FB}"/>
                </a:ext>
              </a:extLst>
            </p:cNvPr>
            <p:cNvSpPr>
              <a:spLocks noChangeArrowheads="1"/>
            </p:cNvSpPr>
            <p:nvPr/>
          </p:nvSpPr>
          <p:spPr bwMode="auto">
            <a:xfrm>
              <a:off x="6849670" y="3086868"/>
              <a:ext cx="1876989" cy="814952"/>
            </a:xfrm>
            <a:prstGeom prst="ellipse">
              <a:avLst/>
            </a:prstGeom>
            <a:solidFill>
              <a:schemeClr val="bg1"/>
            </a:solidFill>
            <a:ln w="28575">
              <a:solidFill>
                <a:srgbClr val="FFFF00"/>
              </a:solidFill>
              <a:round/>
              <a:headEnd/>
              <a:tailEnd/>
            </a:ln>
            <a:effectLst/>
          </p:spPr>
          <p:txBody>
            <a:bodyPr wrap="none" anchor="ctr"/>
            <a:lstStyle/>
            <a:p>
              <a:pPr>
                <a:defRPr/>
              </a:pPr>
              <a:endParaRPr lang="en-US">
                <a:ln w="38100">
                  <a:solidFill>
                    <a:sysClr val="windowText" lastClr="000000"/>
                  </a:solidFill>
                </a:ln>
                <a:latin typeface="Calibri" pitchFamily="34" charset="0"/>
              </a:endParaRPr>
            </a:p>
          </p:txBody>
        </p:sp>
        <p:sp>
          <p:nvSpPr>
            <p:cNvPr id="20" name="Text Box 28">
              <a:extLst>
                <a:ext uri="{FF2B5EF4-FFF2-40B4-BE49-F238E27FC236}">
                  <a16:creationId xmlns:a16="http://schemas.microsoft.com/office/drawing/2014/main" id="{D0989E9A-B19D-49E0-8783-2C6940580916}"/>
                </a:ext>
              </a:extLst>
            </p:cNvPr>
            <p:cNvSpPr txBox="1">
              <a:spLocks noChangeArrowheads="1"/>
            </p:cNvSpPr>
            <p:nvPr/>
          </p:nvSpPr>
          <p:spPr bwMode="auto">
            <a:xfrm>
              <a:off x="6739858" y="3226100"/>
              <a:ext cx="2118091" cy="5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Euthanasia </a:t>
              </a:r>
            </a:p>
          </p:txBody>
        </p:sp>
      </p:grpSp>
      <p:sp>
        <p:nvSpPr>
          <p:cNvPr id="21" name="Line 54">
            <a:extLst>
              <a:ext uri="{FF2B5EF4-FFF2-40B4-BE49-F238E27FC236}">
                <a16:creationId xmlns:a16="http://schemas.microsoft.com/office/drawing/2014/main" id="{D6AE380A-F34D-4991-AEFB-490124444144}"/>
              </a:ext>
            </a:extLst>
          </p:cNvPr>
          <p:cNvSpPr>
            <a:spLocks noChangeShapeType="1"/>
          </p:cNvSpPr>
          <p:nvPr/>
        </p:nvSpPr>
        <p:spPr bwMode="auto">
          <a:xfrm>
            <a:off x="609673" y="529590"/>
            <a:ext cx="10896506" cy="8988"/>
          </a:xfrm>
          <a:prstGeom prst="line">
            <a:avLst/>
          </a:prstGeom>
          <a:noFill/>
          <a:ln w="412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 name="Group 95">
            <a:extLst>
              <a:ext uri="{FF2B5EF4-FFF2-40B4-BE49-F238E27FC236}">
                <a16:creationId xmlns:a16="http://schemas.microsoft.com/office/drawing/2014/main" id="{DBA863D2-937D-480A-8D29-F6BA8AA25AED}"/>
              </a:ext>
            </a:extLst>
          </p:cNvPr>
          <p:cNvGrpSpPr>
            <a:grpSpLocks/>
          </p:cNvGrpSpPr>
          <p:nvPr/>
        </p:nvGrpSpPr>
        <p:grpSpPr bwMode="auto">
          <a:xfrm>
            <a:off x="7040553" y="1508244"/>
            <a:ext cx="4608668" cy="789096"/>
            <a:chOff x="4140188" y="878549"/>
            <a:chExt cx="6144890" cy="1052128"/>
          </a:xfrm>
        </p:grpSpPr>
        <p:sp>
          <p:nvSpPr>
            <p:cNvPr id="23" name="Line 20">
              <a:extLst>
                <a:ext uri="{FF2B5EF4-FFF2-40B4-BE49-F238E27FC236}">
                  <a16:creationId xmlns:a16="http://schemas.microsoft.com/office/drawing/2014/main" id="{FEFAA05C-878F-480F-BFC8-B10DB852FBE0}"/>
                </a:ext>
              </a:extLst>
            </p:cNvPr>
            <p:cNvSpPr>
              <a:spLocks noChangeShapeType="1"/>
            </p:cNvSpPr>
            <p:nvPr/>
          </p:nvSpPr>
          <p:spPr bwMode="auto">
            <a:xfrm flipV="1">
              <a:off x="4140188" y="1441350"/>
              <a:ext cx="2680882" cy="48932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Oval 22">
              <a:extLst>
                <a:ext uri="{FF2B5EF4-FFF2-40B4-BE49-F238E27FC236}">
                  <a16:creationId xmlns:a16="http://schemas.microsoft.com/office/drawing/2014/main" id="{A4417662-EE21-47B2-9960-2D3170E7F369}"/>
                </a:ext>
              </a:extLst>
            </p:cNvPr>
            <p:cNvSpPr>
              <a:spLocks noChangeArrowheads="1"/>
            </p:cNvSpPr>
            <p:nvPr/>
          </p:nvSpPr>
          <p:spPr bwMode="auto">
            <a:xfrm>
              <a:off x="6911873" y="878549"/>
              <a:ext cx="3236369" cy="87815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5" name="Text Box 23">
              <a:extLst>
                <a:ext uri="{FF2B5EF4-FFF2-40B4-BE49-F238E27FC236}">
                  <a16:creationId xmlns:a16="http://schemas.microsoft.com/office/drawing/2014/main" id="{BBD7647F-6355-4086-8506-C2B39FEB9834}"/>
                </a:ext>
              </a:extLst>
            </p:cNvPr>
            <p:cNvSpPr txBox="1">
              <a:spLocks noChangeArrowheads="1"/>
            </p:cNvSpPr>
            <p:nvPr/>
          </p:nvSpPr>
          <p:spPr bwMode="auto">
            <a:xfrm>
              <a:off x="6924808" y="1050884"/>
              <a:ext cx="336027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Capital Punishment</a:t>
              </a:r>
            </a:p>
          </p:txBody>
        </p:sp>
      </p:grpSp>
      <p:grpSp>
        <p:nvGrpSpPr>
          <p:cNvPr id="26" name="Group 98">
            <a:extLst>
              <a:ext uri="{FF2B5EF4-FFF2-40B4-BE49-F238E27FC236}">
                <a16:creationId xmlns:a16="http://schemas.microsoft.com/office/drawing/2014/main" id="{F706E951-32ED-4ACD-85F3-7A15FF87E132}"/>
              </a:ext>
            </a:extLst>
          </p:cNvPr>
          <p:cNvGrpSpPr>
            <a:grpSpLocks/>
          </p:cNvGrpSpPr>
          <p:nvPr/>
        </p:nvGrpSpPr>
        <p:grpSpPr bwMode="auto">
          <a:xfrm>
            <a:off x="7083254" y="2330678"/>
            <a:ext cx="4524844" cy="2469863"/>
            <a:chOff x="4203887" y="1975128"/>
            <a:chExt cx="6033126" cy="3293150"/>
          </a:xfrm>
        </p:grpSpPr>
        <p:sp>
          <p:nvSpPr>
            <p:cNvPr id="27" name="Line 30">
              <a:extLst>
                <a:ext uri="{FF2B5EF4-FFF2-40B4-BE49-F238E27FC236}">
                  <a16:creationId xmlns:a16="http://schemas.microsoft.com/office/drawing/2014/main" id="{E06CAD5A-7A29-4287-9737-1D2D06BCD234}"/>
                </a:ext>
              </a:extLst>
            </p:cNvPr>
            <p:cNvSpPr>
              <a:spLocks noChangeShapeType="1"/>
            </p:cNvSpPr>
            <p:nvPr/>
          </p:nvSpPr>
          <p:spPr bwMode="auto">
            <a:xfrm>
              <a:off x="4203887" y="1975128"/>
              <a:ext cx="2574212" cy="2732365"/>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Oval 32">
              <a:extLst>
                <a:ext uri="{FF2B5EF4-FFF2-40B4-BE49-F238E27FC236}">
                  <a16:creationId xmlns:a16="http://schemas.microsoft.com/office/drawing/2014/main" id="{1AD6053C-8279-41CE-9F55-76EBB73123B7}"/>
                </a:ext>
              </a:extLst>
            </p:cNvPr>
            <p:cNvSpPr>
              <a:spLocks noChangeArrowheads="1"/>
            </p:cNvSpPr>
            <p:nvPr/>
          </p:nvSpPr>
          <p:spPr bwMode="auto">
            <a:xfrm>
              <a:off x="6910098" y="4353957"/>
              <a:ext cx="3326915" cy="914321"/>
            </a:xfrm>
            <a:prstGeom prst="ellipse">
              <a:avLst/>
            </a:prstGeom>
            <a:solidFill>
              <a:schemeClr val="bg1"/>
            </a:solidFill>
            <a:ln w="28575">
              <a:solidFill>
                <a:srgbClr val="FFFF00"/>
              </a:solidFill>
              <a:round/>
              <a:headEnd/>
              <a:tailEnd/>
            </a:ln>
            <a:effectLst/>
          </p:spPr>
          <p:txBody>
            <a:bodyPr wrap="none" anchor="ctr"/>
            <a:lstStyle/>
            <a:p>
              <a:pPr>
                <a:defRPr/>
              </a:pPr>
              <a:endParaRPr lang="en-US">
                <a:ln w="28575">
                  <a:solidFill>
                    <a:schemeClr val="bg1"/>
                  </a:solidFill>
                </a:ln>
                <a:latin typeface="Calibri" pitchFamily="34" charset="0"/>
              </a:endParaRPr>
            </a:p>
          </p:txBody>
        </p:sp>
        <p:sp>
          <p:nvSpPr>
            <p:cNvPr id="29" name="Text Box 33">
              <a:extLst>
                <a:ext uri="{FF2B5EF4-FFF2-40B4-BE49-F238E27FC236}">
                  <a16:creationId xmlns:a16="http://schemas.microsoft.com/office/drawing/2014/main" id="{CE2E7E4E-1231-498E-93DE-8793B69528FA}"/>
                </a:ext>
              </a:extLst>
            </p:cNvPr>
            <p:cNvSpPr txBox="1">
              <a:spLocks noChangeArrowheads="1"/>
            </p:cNvSpPr>
            <p:nvPr/>
          </p:nvSpPr>
          <p:spPr bwMode="auto">
            <a:xfrm>
              <a:off x="7072242" y="4544377"/>
              <a:ext cx="2966539"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Same Sex Marriage</a:t>
              </a:r>
            </a:p>
          </p:txBody>
        </p:sp>
      </p:grpSp>
      <p:grpSp>
        <p:nvGrpSpPr>
          <p:cNvPr id="30" name="Group 99">
            <a:extLst>
              <a:ext uri="{FF2B5EF4-FFF2-40B4-BE49-F238E27FC236}">
                <a16:creationId xmlns:a16="http://schemas.microsoft.com/office/drawing/2014/main" id="{2CCABCA3-E457-42D0-BBC2-71EF84AC70A9}"/>
              </a:ext>
            </a:extLst>
          </p:cNvPr>
          <p:cNvGrpSpPr>
            <a:grpSpLocks/>
          </p:cNvGrpSpPr>
          <p:nvPr/>
        </p:nvGrpSpPr>
        <p:grpSpPr bwMode="auto">
          <a:xfrm>
            <a:off x="7053297" y="2342792"/>
            <a:ext cx="4326850" cy="3448349"/>
            <a:chOff x="4157178" y="1991281"/>
            <a:chExt cx="5769133" cy="4597798"/>
          </a:xfrm>
        </p:grpSpPr>
        <p:sp>
          <p:nvSpPr>
            <p:cNvPr id="31" name="Line 35">
              <a:extLst>
                <a:ext uri="{FF2B5EF4-FFF2-40B4-BE49-F238E27FC236}">
                  <a16:creationId xmlns:a16="http://schemas.microsoft.com/office/drawing/2014/main" id="{1AF5494E-F5F6-4975-98A6-C82E782A1E95}"/>
                </a:ext>
              </a:extLst>
            </p:cNvPr>
            <p:cNvSpPr>
              <a:spLocks noChangeShapeType="1"/>
            </p:cNvSpPr>
            <p:nvPr/>
          </p:nvSpPr>
          <p:spPr bwMode="auto">
            <a:xfrm>
              <a:off x="4157178" y="1991281"/>
              <a:ext cx="2591991" cy="389034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Oval 37">
              <a:extLst>
                <a:ext uri="{FF2B5EF4-FFF2-40B4-BE49-F238E27FC236}">
                  <a16:creationId xmlns:a16="http://schemas.microsoft.com/office/drawing/2014/main" id="{B206864D-8F17-4D19-8E35-AAADA535C183}"/>
                </a:ext>
              </a:extLst>
            </p:cNvPr>
            <p:cNvSpPr>
              <a:spLocks noChangeArrowheads="1"/>
            </p:cNvSpPr>
            <p:nvPr/>
          </p:nvSpPr>
          <p:spPr bwMode="auto">
            <a:xfrm>
              <a:off x="6821067" y="5674758"/>
              <a:ext cx="3105244" cy="91432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3" name="Text Box 38">
              <a:extLst>
                <a:ext uri="{FF2B5EF4-FFF2-40B4-BE49-F238E27FC236}">
                  <a16:creationId xmlns:a16="http://schemas.microsoft.com/office/drawing/2014/main" id="{E728059B-622D-4937-BD8C-C62338BDA3A6}"/>
                </a:ext>
              </a:extLst>
            </p:cNvPr>
            <p:cNvSpPr txBox="1">
              <a:spLocks noChangeArrowheads="1"/>
            </p:cNvSpPr>
            <p:nvPr/>
          </p:nvSpPr>
          <p:spPr bwMode="auto">
            <a:xfrm>
              <a:off x="6955955" y="5881624"/>
              <a:ext cx="292234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Medical Marijuana</a:t>
              </a:r>
            </a:p>
          </p:txBody>
        </p:sp>
      </p:grpSp>
      <p:sp>
        <p:nvSpPr>
          <p:cNvPr id="34" name="Text Box 6">
            <a:extLst>
              <a:ext uri="{FF2B5EF4-FFF2-40B4-BE49-F238E27FC236}">
                <a16:creationId xmlns:a16="http://schemas.microsoft.com/office/drawing/2014/main" id="{A3754C7A-B086-4C56-8C7F-8BA30141CA62}"/>
              </a:ext>
            </a:extLst>
          </p:cNvPr>
          <p:cNvSpPr txBox="1">
            <a:spLocks noChangeArrowheads="1"/>
          </p:cNvSpPr>
          <p:nvPr/>
        </p:nvSpPr>
        <p:spPr bwMode="auto">
          <a:xfrm>
            <a:off x="8587478" y="0"/>
            <a:ext cx="3604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APPLIED ETHICS</a:t>
            </a:r>
          </a:p>
        </p:txBody>
      </p:sp>
      <p:sp>
        <p:nvSpPr>
          <p:cNvPr id="35" name="Text Box 67">
            <a:extLst>
              <a:ext uri="{FF2B5EF4-FFF2-40B4-BE49-F238E27FC236}">
                <a16:creationId xmlns:a16="http://schemas.microsoft.com/office/drawing/2014/main" id="{1496E6AF-AC43-426F-B77E-548D14E6F0DA}"/>
              </a:ext>
            </a:extLst>
          </p:cNvPr>
          <p:cNvSpPr txBox="1">
            <a:spLocks noChangeArrowheads="1"/>
          </p:cNvSpPr>
          <p:nvPr/>
        </p:nvSpPr>
        <p:spPr bwMode="auto">
          <a:xfrm>
            <a:off x="8587478" y="589360"/>
            <a:ext cx="3546152"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Issues</a:t>
            </a:r>
          </a:p>
          <a:p>
            <a:pPr algn="ctr">
              <a:defRPr/>
            </a:pPr>
            <a:r>
              <a:rPr lang="en-US" sz="2400" b="1" dirty="0">
                <a:solidFill>
                  <a:schemeClr val="bg1"/>
                </a:solidFill>
                <a:effectLst>
                  <a:outerShdw blurRad="38100" dist="38100" dir="2700000" algn="tl">
                    <a:srgbClr val="000000"/>
                  </a:outerShdw>
                </a:effectLst>
                <a:latin typeface="Calibri" pitchFamily="34" charset="0"/>
              </a:rPr>
              <a:t>Particular Choices</a:t>
            </a:r>
          </a:p>
        </p:txBody>
      </p:sp>
      <p:sp>
        <p:nvSpPr>
          <p:cNvPr id="36" name="Text Box 5">
            <a:extLst>
              <a:ext uri="{FF2B5EF4-FFF2-40B4-BE49-F238E27FC236}">
                <a16:creationId xmlns:a16="http://schemas.microsoft.com/office/drawing/2014/main" id="{B1EB29EB-7AC5-49EF-8EF6-E9F6AA981459}"/>
              </a:ext>
            </a:extLst>
          </p:cNvPr>
          <p:cNvSpPr txBox="1">
            <a:spLocks noChangeArrowheads="1"/>
          </p:cNvSpPr>
          <p:nvPr/>
        </p:nvSpPr>
        <p:spPr bwMode="auto">
          <a:xfrm>
            <a:off x="3668917" y="17205"/>
            <a:ext cx="4893678" cy="523220"/>
          </a:xfrm>
          <a:prstGeom prst="rect">
            <a:avLst/>
          </a:prstGeom>
          <a:noFill/>
          <a:ln w="9525">
            <a:noFill/>
            <a:miter lim="800000"/>
            <a:headEnd/>
            <a:tailEnd/>
          </a:ln>
          <a:effectLst/>
        </p:spPr>
        <p:txBody>
          <a:bodyPr wrap="square">
            <a:spAutoFit/>
          </a:bodyPr>
          <a:lstStyle/>
          <a:p>
            <a:pPr algn="ctr">
              <a:defRPr/>
            </a:pPr>
            <a:r>
              <a:rPr lang="en-US" sz="2800" b="1" dirty="0">
                <a:solidFill>
                  <a:srgbClr val="00FF00"/>
                </a:solidFill>
                <a:effectLst>
                  <a:outerShdw blurRad="38100" dist="38100" dir="2700000" algn="tl">
                    <a:srgbClr val="000000"/>
                  </a:outerShdw>
                </a:effectLst>
                <a:latin typeface="Calibri" pitchFamily="34" charset="0"/>
              </a:rPr>
              <a:t>NORMATIVE ETHICS</a:t>
            </a:r>
          </a:p>
        </p:txBody>
      </p:sp>
      <p:sp>
        <p:nvSpPr>
          <p:cNvPr id="37" name="Text Box 66">
            <a:extLst>
              <a:ext uri="{FF2B5EF4-FFF2-40B4-BE49-F238E27FC236}">
                <a16:creationId xmlns:a16="http://schemas.microsoft.com/office/drawing/2014/main" id="{30F69918-455C-498B-9502-753E2607D87E}"/>
              </a:ext>
            </a:extLst>
          </p:cNvPr>
          <p:cNvSpPr txBox="1">
            <a:spLocks noChangeArrowheads="1"/>
          </p:cNvSpPr>
          <p:nvPr/>
        </p:nvSpPr>
        <p:spPr bwMode="auto">
          <a:xfrm>
            <a:off x="3718683" y="589360"/>
            <a:ext cx="4819029"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Code</a:t>
            </a:r>
          </a:p>
          <a:p>
            <a:pPr algn="ctr">
              <a:defRPr/>
            </a:pPr>
            <a:r>
              <a:rPr lang="en-US" sz="2400" b="1" dirty="0">
                <a:solidFill>
                  <a:schemeClr val="bg1"/>
                </a:solidFill>
                <a:effectLst>
                  <a:outerShdw blurRad="38100" dist="38100" dir="2700000" algn="tl">
                    <a:srgbClr val="000000"/>
                  </a:outerShdw>
                </a:effectLst>
                <a:latin typeface="Calibri" pitchFamily="34" charset="0"/>
              </a:rPr>
              <a:t>General Principles</a:t>
            </a:r>
          </a:p>
        </p:txBody>
      </p:sp>
      <p:sp>
        <p:nvSpPr>
          <p:cNvPr id="38" name="Text Box 69">
            <a:extLst>
              <a:ext uri="{FF2B5EF4-FFF2-40B4-BE49-F238E27FC236}">
                <a16:creationId xmlns:a16="http://schemas.microsoft.com/office/drawing/2014/main" id="{62FB3B50-F3E8-4949-B822-E639365B294A}"/>
              </a:ext>
            </a:extLst>
          </p:cNvPr>
          <p:cNvSpPr txBox="1">
            <a:spLocks noChangeArrowheads="1"/>
          </p:cNvSpPr>
          <p:nvPr/>
        </p:nvSpPr>
        <p:spPr bwMode="auto">
          <a:xfrm>
            <a:off x="5085929" y="3733800"/>
            <a:ext cx="1943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BYU Honor Code</a:t>
            </a:r>
          </a:p>
        </p:txBody>
      </p:sp>
      <p:sp>
        <p:nvSpPr>
          <p:cNvPr id="39" name="Text Box 70">
            <a:extLst>
              <a:ext uri="{FF2B5EF4-FFF2-40B4-BE49-F238E27FC236}">
                <a16:creationId xmlns:a16="http://schemas.microsoft.com/office/drawing/2014/main" id="{9AE60234-80C6-4974-BABD-50518EFAA002}"/>
              </a:ext>
            </a:extLst>
          </p:cNvPr>
          <p:cNvSpPr txBox="1">
            <a:spLocks noChangeArrowheads="1"/>
          </p:cNvSpPr>
          <p:nvPr/>
        </p:nvSpPr>
        <p:spPr bwMode="auto">
          <a:xfrm>
            <a:off x="4823703" y="4181569"/>
            <a:ext cx="2578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Categorical Imperative</a:t>
            </a:r>
          </a:p>
        </p:txBody>
      </p:sp>
      <p:sp>
        <p:nvSpPr>
          <p:cNvPr id="40" name="Text Box 71">
            <a:extLst>
              <a:ext uri="{FF2B5EF4-FFF2-40B4-BE49-F238E27FC236}">
                <a16:creationId xmlns:a16="http://schemas.microsoft.com/office/drawing/2014/main" id="{D792910F-10AB-4AC0-97DE-73BA00E6E332}"/>
              </a:ext>
            </a:extLst>
          </p:cNvPr>
          <p:cNvSpPr txBox="1">
            <a:spLocks noChangeArrowheads="1"/>
          </p:cNvSpPr>
          <p:nvPr/>
        </p:nvSpPr>
        <p:spPr bwMode="auto">
          <a:xfrm>
            <a:off x="4570100" y="4706433"/>
            <a:ext cx="323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Greatest Happiness Principle</a:t>
            </a:r>
          </a:p>
        </p:txBody>
      </p:sp>
      <p:sp>
        <p:nvSpPr>
          <p:cNvPr id="41" name="Text Box 68">
            <a:extLst>
              <a:ext uri="{FF2B5EF4-FFF2-40B4-BE49-F238E27FC236}">
                <a16:creationId xmlns:a16="http://schemas.microsoft.com/office/drawing/2014/main" id="{15DAC1C3-6FA2-41D0-A6F6-3A5C9430BF86}"/>
              </a:ext>
            </a:extLst>
          </p:cNvPr>
          <p:cNvSpPr txBox="1">
            <a:spLocks noChangeArrowheads="1"/>
          </p:cNvSpPr>
          <p:nvPr/>
        </p:nvSpPr>
        <p:spPr bwMode="auto">
          <a:xfrm>
            <a:off x="4905111" y="3276600"/>
            <a:ext cx="2372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a:solidFill>
                  <a:srgbClr val="FFFF00"/>
                </a:solidFill>
                <a:latin typeface="Calibri" panose="020F0502020204030204" pitchFamily="34" charset="0"/>
              </a:rPr>
              <a:t>Ten Commandments</a:t>
            </a:r>
          </a:p>
        </p:txBody>
      </p:sp>
      <p:sp>
        <p:nvSpPr>
          <p:cNvPr id="42" name="Text Box 70">
            <a:extLst>
              <a:ext uri="{FF2B5EF4-FFF2-40B4-BE49-F238E27FC236}">
                <a16:creationId xmlns:a16="http://schemas.microsoft.com/office/drawing/2014/main" id="{AFF8BDE3-762C-47B3-B13C-627C041142F0}"/>
              </a:ext>
            </a:extLst>
          </p:cNvPr>
          <p:cNvSpPr txBox="1">
            <a:spLocks noChangeArrowheads="1"/>
          </p:cNvSpPr>
          <p:nvPr/>
        </p:nvSpPr>
        <p:spPr bwMode="auto">
          <a:xfrm>
            <a:off x="5405913" y="5238690"/>
            <a:ext cx="13428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a:solidFill>
                  <a:srgbClr val="FFFF00"/>
                </a:solidFill>
                <a:latin typeface="Calibri" panose="020F0502020204030204" pitchFamily="34" charset="0"/>
              </a:rPr>
              <a:t>Civil Rights</a:t>
            </a:r>
          </a:p>
        </p:txBody>
      </p:sp>
      <p:sp>
        <p:nvSpPr>
          <p:cNvPr id="43" name="Text Box 4">
            <a:extLst>
              <a:ext uri="{FF2B5EF4-FFF2-40B4-BE49-F238E27FC236}">
                <a16:creationId xmlns:a16="http://schemas.microsoft.com/office/drawing/2014/main" id="{61EA8CA4-CB5A-49CE-9150-5F5A714C582C}"/>
              </a:ext>
            </a:extLst>
          </p:cNvPr>
          <p:cNvSpPr txBox="1">
            <a:spLocks noChangeArrowheads="1"/>
          </p:cNvSpPr>
          <p:nvPr/>
        </p:nvSpPr>
        <p:spPr bwMode="auto">
          <a:xfrm>
            <a:off x="0" y="0"/>
            <a:ext cx="37016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META-ETHICS</a:t>
            </a:r>
          </a:p>
        </p:txBody>
      </p:sp>
      <p:sp>
        <p:nvSpPr>
          <p:cNvPr id="44" name="Text Box 65">
            <a:extLst>
              <a:ext uri="{FF2B5EF4-FFF2-40B4-BE49-F238E27FC236}">
                <a16:creationId xmlns:a16="http://schemas.microsoft.com/office/drawing/2014/main" id="{04FEB2FD-E931-464B-97AE-76E9834D5869}"/>
              </a:ext>
            </a:extLst>
          </p:cNvPr>
          <p:cNvSpPr txBox="1">
            <a:spLocks noChangeArrowheads="1"/>
          </p:cNvSpPr>
          <p:nvPr/>
        </p:nvSpPr>
        <p:spPr bwMode="auto">
          <a:xfrm>
            <a:off x="1" y="589360"/>
            <a:ext cx="3668913"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Authority</a:t>
            </a:r>
          </a:p>
          <a:p>
            <a:pPr algn="ctr">
              <a:defRPr/>
            </a:pPr>
            <a:r>
              <a:rPr lang="en-US" sz="2400" b="1" dirty="0">
                <a:solidFill>
                  <a:schemeClr val="bg1"/>
                </a:solidFill>
                <a:effectLst>
                  <a:outerShdw blurRad="38100" dist="38100" dir="2700000" algn="tl">
                    <a:srgbClr val="000000"/>
                  </a:outerShdw>
                </a:effectLst>
                <a:latin typeface="Calibri" pitchFamily="34" charset="0"/>
              </a:rPr>
              <a:t>Universal Standard</a:t>
            </a:r>
          </a:p>
        </p:txBody>
      </p:sp>
      <p:grpSp>
        <p:nvGrpSpPr>
          <p:cNvPr id="45" name="Group 70">
            <a:extLst>
              <a:ext uri="{FF2B5EF4-FFF2-40B4-BE49-F238E27FC236}">
                <a16:creationId xmlns:a16="http://schemas.microsoft.com/office/drawing/2014/main" id="{82CA7D70-B015-4327-8DF8-F22B22368295}"/>
              </a:ext>
            </a:extLst>
          </p:cNvPr>
          <p:cNvGrpSpPr>
            <a:grpSpLocks/>
          </p:cNvGrpSpPr>
          <p:nvPr/>
        </p:nvGrpSpPr>
        <p:grpSpPr bwMode="auto">
          <a:xfrm>
            <a:off x="1791278" y="1511005"/>
            <a:ext cx="3663532" cy="740089"/>
            <a:chOff x="511304" y="882231"/>
            <a:chExt cx="4884709" cy="986786"/>
          </a:xfrm>
        </p:grpSpPr>
        <p:sp>
          <p:nvSpPr>
            <p:cNvPr id="46" name="Line 45">
              <a:extLst>
                <a:ext uri="{FF2B5EF4-FFF2-40B4-BE49-F238E27FC236}">
                  <a16:creationId xmlns:a16="http://schemas.microsoft.com/office/drawing/2014/main" id="{F260D088-7AD3-48AC-B13C-628D98DEB5D8}"/>
                </a:ext>
              </a:extLst>
            </p:cNvPr>
            <p:cNvSpPr>
              <a:spLocks noChangeShapeType="1"/>
            </p:cNvSpPr>
            <p:nvPr/>
          </p:nvSpPr>
          <p:spPr bwMode="auto">
            <a:xfrm flipH="1" flipV="1">
              <a:off x="2195113" y="1236991"/>
              <a:ext cx="3200900" cy="632026"/>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Oval 47">
              <a:extLst>
                <a:ext uri="{FF2B5EF4-FFF2-40B4-BE49-F238E27FC236}">
                  <a16:creationId xmlns:a16="http://schemas.microsoft.com/office/drawing/2014/main" id="{BB50E3BF-CECD-4B32-8927-E4CAD5E0B402}"/>
                </a:ext>
              </a:extLst>
            </p:cNvPr>
            <p:cNvSpPr>
              <a:spLocks noChangeArrowheads="1"/>
            </p:cNvSpPr>
            <p:nvPr/>
          </p:nvSpPr>
          <p:spPr bwMode="auto">
            <a:xfrm>
              <a:off x="511304" y="882231"/>
              <a:ext cx="1518064" cy="702132"/>
            </a:xfrm>
            <a:prstGeom prst="ellipse">
              <a:avLst/>
            </a:prstGeom>
            <a:solidFill>
              <a:srgbClr val="FFFF00"/>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00"/>
                </a:solidFill>
                <a:latin typeface="Calibri" panose="020F0502020204030204" pitchFamily="34" charset="0"/>
              </a:endParaRPr>
            </a:p>
          </p:txBody>
        </p:sp>
        <p:sp>
          <p:nvSpPr>
            <p:cNvPr id="48" name="Text Box 48">
              <a:extLst>
                <a:ext uri="{FF2B5EF4-FFF2-40B4-BE49-F238E27FC236}">
                  <a16:creationId xmlns:a16="http://schemas.microsoft.com/office/drawing/2014/main" id="{8AFC7203-5EEB-4B70-A47E-43CF513DE08F}"/>
                </a:ext>
              </a:extLst>
            </p:cNvPr>
            <p:cNvSpPr txBox="1">
              <a:spLocks noChangeArrowheads="1"/>
            </p:cNvSpPr>
            <p:nvPr/>
          </p:nvSpPr>
          <p:spPr bwMode="auto">
            <a:xfrm>
              <a:off x="752752" y="993019"/>
              <a:ext cx="910933"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GOD</a:t>
              </a:r>
            </a:p>
          </p:txBody>
        </p:sp>
      </p:grpSp>
      <p:grpSp>
        <p:nvGrpSpPr>
          <p:cNvPr id="49" name="Group 77">
            <a:extLst>
              <a:ext uri="{FF2B5EF4-FFF2-40B4-BE49-F238E27FC236}">
                <a16:creationId xmlns:a16="http://schemas.microsoft.com/office/drawing/2014/main" id="{C976CFD2-0515-4924-A961-2EEE5AC311C7}"/>
              </a:ext>
            </a:extLst>
          </p:cNvPr>
          <p:cNvGrpSpPr>
            <a:grpSpLocks/>
          </p:cNvGrpSpPr>
          <p:nvPr/>
        </p:nvGrpSpPr>
        <p:grpSpPr bwMode="auto">
          <a:xfrm>
            <a:off x="849389" y="2258098"/>
            <a:ext cx="4587271" cy="618092"/>
            <a:chOff x="-744548" y="1878357"/>
            <a:chExt cx="6116361" cy="824123"/>
          </a:xfrm>
        </p:grpSpPr>
        <p:grpSp>
          <p:nvGrpSpPr>
            <p:cNvPr id="50" name="Group 104">
              <a:extLst>
                <a:ext uri="{FF2B5EF4-FFF2-40B4-BE49-F238E27FC236}">
                  <a16:creationId xmlns:a16="http://schemas.microsoft.com/office/drawing/2014/main" id="{D55B5976-FAC5-4089-861F-70EBBC7269B1}"/>
                </a:ext>
              </a:extLst>
            </p:cNvPr>
            <p:cNvGrpSpPr>
              <a:grpSpLocks/>
            </p:cNvGrpSpPr>
            <p:nvPr/>
          </p:nvGrpSpPr>
          <p:grpSpPr bwMode="auto">
            <a:xfrm>
              <a:off x="-744548" y="1878357"/>
              <a:ext cx="6116361" cy="824123"/>
              <a:chOff x="-744548" y="1878357"/>
              <a:chExt cx="6116361" cy="824123"/>
            </a:xfrm>
          </p:grpSpPr>
          <p:sp>
            <p:nvSpPr>
              <p:cNvPr id="52" name="Line 40">
                <a:extLst>
                  <a:ext uri="{FF2B5EF4-FFF2-40B4-BE49-F238E27FC236}">
                    <a16:creationId xmlns:a16="http://schemas.microsoft.com/office/drawing/2014/main" id="{5B72D85B-5CA6-420F-898E-D5A9A5FB6901}"/>
                  </a:ext>
                </a:extLst>
              </p:cNvPr>
              <p:cNvSpPr>
                <a:spLocks noChangeShapeType="1"/>
              </p:cNvSpPr>
              <p:nvPr/>
            </p:nvSpPr>
            <p:spPr bwMode="auto">
              <a:xfrm flipH="1">
                <a:off x="730060" y="1878357"/>
                <a:ext cx="4641753" cy="51852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Oval 42">
                <a:extLst>
                  <a:ext uri="{FF2B5EF4-FFF2-40B4-BE49-F238E27FC236}">
                    <a16:creationId xmlns:a16="http://schemas.microsoft.com/office/drawing/2014/main" id="{58BEBFAF-17E9-4B5F-87B7-A19A9D5EBEBF}"/>
                  </a:ext>
                </a:extLst>
              </p:cNvPr>
              <p:cNvSpPr>
                <a:spLocks noChangeArrowheads="1"/>
              </p:cNvSpPr>
              <p:nvPr/>
            </p:nvSpPr>
            <p:spPr bwMode="auto">
              <a:xfrm>
                <a:off x="-744548" y="2002920"/>
                <a:ext cx="1310281" cy="699560"/>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51" name="Text Box 43">
              <a:extLst>
                <a:ext uri="{FF2B5EF4-FFF2-40B4-BE49-F238E27FC236}">
                  <a16:creationId xmlns:a16="http://schemas.microsoft.com/office/drawing/2014/main" id="{E150BB0C-64EB-4F07-BD21-938DB1F6E9E8}"/>
                </a:ext>
              </a:extLst>
            </p:cNvPr>
            <p:cNvSpPr txBox="1">
              <a:spLocks noChangeArrowheads="1"/>
            </p:cNvSpPr>
            <p:nvPr/>
          </p:nvSpPr>
          <p:spPr bwMode="auto">
            <a:xfrm>
              <a:off x="-523168" y="2107665"/>
              <a:ext cx="80620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LIFE</a:t>
              </a:r>
            </a:p>
          </p:txBody>
        </p:sp>
      </p:grpSp>
      <p:grpSp>
        <p:nvGrpSpPr>
          <p:cNvPr id="54" name="Group 82">
            <a:extLst>
              <a:ext uri="{FF2B5EF4-FFF2-40B4-BE49-F238E27FC236}">
                <a16:creationId xmlns:a16="http://schemas.microsoft.com/office/drawing/2014/main" id="{25AC164E-1FD1-4ED7-ADEE-4527A71BBA76}"/>
              </a:ext>
            </a:extLst>
          </p:cNvPr>
          <p:cNvGrpSpPr>
            <a:grpSpLocks/>
          </p:cNvGrpSpPr>
          <p:nvPr/>
        </p:nvGrpSpPr>
        <p:grpSpPr bwMode="auto">
          <a:xfrm>
            <a:off x="1407793" y="2249248"/>
            <a:ext cx="4064835" cy="1556643"/>
            <a:chOff x="-10" y="1866555"/>
            <a:chExt cx="5419781" cy="2075524"/>
          </a:xfrm>
        </p:grpSpPr>
        <p:sp>
          <p:nvSpPr>
            <p:cNvPr id="55" name="Line 56">
              <a:extLst>
                <a:ext uri="{FF2B5EF4-FFF2-40B4-BE49-F238E27FC236}">
                  <a16:creationId xmlns:a16="http://schemas.microsoft.com/office/drawing/2014/main" id="{0FC038B3-A836-472C-9C4D-4B7AF7B0F3CE}"/>
                </a:ext>
              </a:extLst>
            </p:cNvPr>
            <p:cNvSpPr>
              <a:spLocks noChangeShapeType="1"/>
            </p:cNvSpPr>
            <p:nvPr/>
          </p:nvSpPr>
          <p:spPr bwMode="auto">
            <a:xfrm flipH="1">
              <a:off x="1663685" y="1866555"/>
              <a:ext cx="3756086" cy="1630884"/>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Oval 58">
              <a:extLst>
                <a:ext uri="{FF2B5EF4-FFF2-40B4-BE49-F238E27FC236}">
                  <a16:creationId xmlns:a16="http://schemas.microsoft.com/office/drawing/2014/main" id="{0C819414-0CE3-4943-BEDB-7AB4093C5179}"/>
                </a:ext>
              </a:extLst>
            </p:cNvPr>
            <p:cNvSpPr>
              <a:spLocks noChangeArrowheads="1"/>
            </p:cNvSpPr>
            <p:nvPr/>
          </p:nvSpPr>
          <p:spPr bwMode="auto">
            <a:xfrm>
              <a:off x="-10" y="3180159"/>
              <a:ext cx="1469327" cy="761920"/>
            </a:xfrm>
            <a:prstGeom prst="ellipse">
              <a:avLst/>
            </a:prstGeom>
            <a:solidFill>
              <a:srgbClr val="FFFF00"/>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7" name="Text Box 59">
              <a:extLst>
                <a:ext uri="{FF2B5EF4-FFF2-40B4-BE49-F238E27FC236}">
                  <a16:creationId xmlns:a16="http://schemas.microsoft.com/office/drawing/2014/main" id="{03567C2F-0086-4A67-9953-BC6CBDB7F85C}"/>
                </a:ext>
              </a:extLst>
            </p:cNvPr>
            <p:cNvSpPr txBox="1">
              <a:spLocks noChangeArrowheads="1"/>
            </p:cNvSpPr>
            <p:nvPr/>
          </p:nvSpPr>
          <p:spPr bwMode="auto">
            <a:xfrm>
              <a:off x="209618" y="3317023"/>
              <a:ext cx="106345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STATE</a:t>
              </a:r>
            </a:p>
          </p:txBody>
        </p:sp>
      </p:grpSp>
      <p:grpSp>
        <p:nvGrpSpPr>
          <p:cNvPr id="58" name="Group 96">
            <a:extLst>
              <a:ext uri="{FF2B5EF4-FFF2-40B4-BE49-F238E27FC236}">
                <a16:creationId xmlns:a16="http://schemas.microsoft.com/office/drawing/2014/main" id="{1AFACD88-5B6E-4E8E-A993-5157F3EBD2AD}"/>
              </a:ext>
            </a:extLst>
          </p:cNvPr>
          <p:cNvGrpSpPr>
            <a:grpSpLocks/>
          </p:cNvGrpSpPr>
          <p:nvPr/>
        </p:nvGrpSpPr>
        <p:grpSpPr bwMode="auto">
          <a:xfrm>
            <a:off x="797804" y="2258099"/>
            <a:ext cx="4638856" cy="2611706"/>
            <a:chOff x="-813328" y="1878356"/>
            <a:chExt cx="6185141" cy="3482275"/>
          </a:xfrm>
        </p:grpSpPr>
        <p:sp>
          <p:nvSpPr>
            <p:cNvPr id="59" name="Line 50">
              <a:extLst>
                <a:ext uri="{FF2B5EF4-FFF2-40B4-BE49-F238E27FC236}">
                  <a16:creationId xmlns:a16="http://schemas.microsoft.com/office/drawing/2014/main" id="{9B7A7F34-ACA9-4D61-BAD8-D7A63335F945}"/>
                </a:ext>
              </a:extLst>
            </p:cNvPr>
            <p:cNvSpPr>
              <a:spLocks noChangeShapeType="1"/>
            </p:cNvSpPr>
            <p:nvPr/>
          </p:nvSpPr>
          <p:spPr bwMode="auto">
            <a:xfrm flipH="1">
              <a:off x="1068364" y="1878356"/>
              <a:ext cx="4303449" cy="291168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Oval 52">
              <a:extLst>
                <a:ext uri="{FF2B5EF4-FFF2-40B4-BE49-F238E27FC236}">
                  <a16:creationId xmlns:a16="http://schemas.microsoft.com/office/drawing/2014/main" id="{247B1461-7FDF-426D-BFC9-E827B36C47D8}"/>
                </a:ext>
              </a:extLst>
            </p:cNvPr>
            <p:cNvSpPr>
              <a:spLocks noChangeArrowheads="1"/>
            </p:cNvSpPr>
            <p:nvPr/>
          </p:nvSpPr>
          <p:spPr bwMode="auto">
            <a:xfrm>
              <a:off x="-813328" y="4507983"/>
              <a:ext cx="1719548" cy="852648"/>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 name="Text Box 53">
              <a:extLst>
                <a:ext uri="{FF2B5EF4-FFF2-40B4-BE49-F238E27FC236}">
                  <a16:creationId xmlns:a16="http://schemas.microsoft.com/office/drawing/2014/main" id="{45CBC964-1D3C-42FB-93CA-8AF13AE84EF5}"/>
                </a:ext>
              </a:extLst>
            </p:cNvPr>
            <p:cNvSpPr txBox="1">
              <a:spLocks noChangeArrowheads="1"/>
            </p:cNvSpPr>
            <p:nvPr/>
          </p:nvSpPr>
          <p:spPr bwMode="auto">
            <a:xfrm>
              <a:off x="-639543" y="4693680"/>
              <a:ext cx="14261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REASON</a:t>
              </a:r>
            </a:p>
          </p:txBody>
        </p:sp>
      </p:grpSp>
      <p:grpSp>
        <p:nvGrpSpPr>
          <p:cNvPr id="62" name="Group 100">
            <a:extLst>
              <a:ext uri="{FF2B5EF4-FFF2-40B4-BE49-F238E27FC236}">
                <a16:creationId xmlns:a16="http://schemas.microsoft.com/office/drawing/2014/main" id="{38FF88AF-43FE-41B9-8A93-CAD32EE92130}"/>
              </a:ext>
            </a:extLst>
          </p:cNvPr>
          <p:cNvGrpSpPr>
            <a:grpSpLocks/>
          </p:cNvGrpSpPr>
          <p:nvPr/>
        </p:nvGrpSpPr>
        <p:grpSpPr bwMode="auto">
          <a:xfrm>
            <a:off x="1277877" y="2258099"/>
            <a:ext cx="4194751" cy="3458767"/>
            <a:chOff x="-173230" y="1878356"/>
            <a:chExt cx="5593001" cy="4611689"/>
          </a:xfrm>
        </p:grpSpPr>
        <p:sp>
          <p:nvSpPr>
            <p:cNvPr id="63" name="Oval 62">
              <a:extLst>
                <a:ext uri="{FF2B5EF4-FFF2-40B4-BE49-F238E27FC236}">
                  <a16:creationId xmlns:a16="http://schemas.microsoft.com/office/drawing/2014/main" id="{60BD2B9D-415F-46BD-A34E-65058CD7CB45}"/>
                </a:ext>
              </a:extLst>
            </p:cNvPr>
            <p:cNvSpPr>
              <a:spLocks noChangeArrowheads="1"/>
            </p:cNvSpPr>
            <p:nvPr/>
          </p:nvSpPr>
          <p:spPr bwMode="auto">
            <a:xfrm>
              <a:off x="-173230" y="5684429"/>
              <a:ext cx="1985017" cy="805616"/>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4" name="Text Box 63">
              <a:extLst>
                <a:ext uri="{FF2B5EF4-FFF2-40B4-BE49-F238E27FC236}">
                  <a16:creationId xmlns:a16="http://schemas.microsoft.com/office/drawing/2014/main" id="{4CDFBCF9-62B8-4443-9BDB-5D19BC2DCB1D}"/>
                </a:ext>
              </a:extLst>
            </p:cNvPr>
            <p:cNvSpPr txBox="1">
              <a:spLocks noChangeArrowheads="1"/>
            </p:cNvSpPr>
            <p:nvPr/>
          </p:nvSpPr>
          <p:spPr bwMode="auto">
            <a:xfrm>
              <a:off x="-2561" y="5809761"/>
              <a:ext cx="17638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mn-lt"/>
                </a:rPr>
                <a:t>PLEASURE </a:t>
              </a:r>
            </a:p>
          </p:txBody>
        </p:sp>
        <p:sp>
          <p:nvSpPr>
            <p:cNvPr id="65" name="Line 64">
              <a:extLst>
                <a:ext uri="{FF2B5EF4-FFF2-40B4-BE49-F238E27FC236}">
                  <a16:creationId xmlns:a16="http://schemas.microsoft.com/office/drawing/2014/main" id="{A078F576-2B22-4AD7-8519-FC306747F34D}"/>
                </a:ext>
              </a:extLst>
            </p:cNvPr>
            <p:cNvSpPr>
              <a:spLocks noChangeShapeType="1"/>
            </p:cNvSpPr>
            <p:nvPr/>
          </p:nvSpPr>
          <p:spPr bwMode="auto">
            <a:xfrm flipH="1">
              <a:off x="1752600" y="1878356"/>
              <a:ext cx="3667171" cy="391284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7" name="Oval 11">
            <a:extLst>
              <a:ext uri="{FF2B5EF4-FFF2-40B4-BE49-F238E27FC236}">
                <a16:creationId xmlns:a16="http://schemas.microsoft.com/office/drawing/2014/main" id="{389C12E9-F0A3-4A3B-B61B-DCCC2295F4C4}"/>
              </a:ext>
            </a:extLst>
          </p:cNvPr>
          <p:cNvSpPr>
            <a:spLocks noChangeArrowheads="1"/>
          </p:cNvSpPr>
          <p:nvPr/>
        </p:nvSpPr>
        <p:spPr bwMode="auto">
          <a:xfrm>
            <a:off x="5497511" y="1523999"/>
            <a:ext cx="1543043" cy="1456945"/>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9" name="Text Box 72">
            <a:extLst>
              <a:ext uri="{FF2B5EF4-FFF2-40B4-BE49-F238E27FC236}">
                <a16:creationId xmlns:a16="http://schemas.microsoft.com/office/drawing/2014/main" id="{5A1C3DE3-50E4-4EBA-A41D-38C0863A0778}"/>
              </a:ext>
            </a:extLst>
          </p:cNvPr>
          <p:cNvSpPr txBox="1">
            <a:spLocks noChangeArrowheads="1"/>
          </p:cNvSpPr>
          <p:nvPr/>
        </p:nvSpPr>
        <p:spPr bwMode="auto">
          <a:xfrm>
            <a:off x="0" y="5903952"/>
            <a:ext cx="4036700" cy="646331"/>
          </a:xfrm>
          <a:prstGeom prst="rect">
            <a:avLst/>
          </a:prstGeom>
          <a:noFill/>
          <a:ln w="9525">
            <a:noFill/>
            <a:miter lim="800000"/>
            <a:headEnd/>
            <a:tailEnd/>
          </a:ln>
          <a:effectLst/>
        </p:spPr>
        <p:txBody>
          <a:bodyPr wrap="square">
            <a:spAutoFit/>
          </a:bodyPr>
          <a:lstStyle/>
          <a:p>
            <a:pPr algn="ctr">
              <a:defRPr/>
            </a:pPr>
            <a:r>
              <a:rPr lang="en-US" sz="3600" dirty="0">
                <a:solidFill>
                  <a:srgbClr val="FFFF00"/>
                </a:solidFill>
                <a:effectLst>
                  <a:outerShdw blurRad="38100" dist="38100" dir="2700000" algn="tl">
                    <a:srgbClr val="000000"/>
                  </a:outerShdw>
                </a:effectLst>
                <a:latin typeface="Calibri" pitchFamily="34" charset="0"/>
              </a:rPr>
              <a:t>SAYS WHO?</a:t>
            </a:r>
          </a:p>
        </p:txBody>
      </p:sp>
      <p:sp>
        <p:nvSpPr>
          <p:cNvPr id="70" name="Text Box 72">
            <a:extLst>
              <a:ext uri="{FF2B5EF4-FFF2-40B4-BE49-F238E27FC236}">
                <a16:creationId xmlns:a16="http://schemas.microsoft.com/office/drawing/2014/main" id="{710248E3-522A-422A-A520-C2866A7806C3}"/>
              </a:ext>
            </a:extLst>
          </p:cNvPr>
          <p:cNvSpPr txBox="1">
            <a:spLocks noChangeArrowheads="1"/>
          </p:cNvSpPr>
          <p:nvPr/>
        </p:nvSpPr>
        <p:spPr bwMode="auto">
          <a:xfrm>
            <a:off x="8227698" y="5890564"/>
            <a:ext cx="3964301" cy="646331"/>
          </a:xfrm>
          <a:prstGeom prst="rect">
            <a:avLst/>
          </a:prstGeom>
          <a:noFill/>
          <a:ln w="9525">
            <a:noFill/>
            <a:miter lim="800000"/>
            <a:headEnd/>
            <a:tailEnd/>
          </a:ln>
          <a:effectLst/>
        </p:spPr>
        <p:txBody>
          <a:bodyPr wrap="square">
            <a:spAutoFit/>
          </a:bodyPr>
          <a:lstStyle/>
          <a:p>
            <a:pPr algn="ctr">
              <a:defRPr/>
            </a:pPr>
            <a:r>
              <a:rPr lang="en-US" sz="3600" dirty="0">
                <a:solidFill>
                  <a:srgbClr val="FFFF00"/>
                </a:solidFill>
                <a:effectLst>
                  <a:outerShdw blurRad="38100" dist="38100" dir="2700000" algn="tl">
                    <a:srgbClr val="000000"/>
                  </a:outerShdw>
                </a:effectLst>
                <a:latin typeface="Calibri" pitchFamily="34" charset="0"/>
              </a:rPr>
              <a:t>WHAT?</a:t>
            </a:r>
          </a:p>
        </p:txBody>
      </p:sp>
      <p:sp>
        <p:nvSpPr>
          <p:cNvPr id="72" name="Flowchart: Alternate Process 71">
            <a:extLst>
              <a:ext uri="{FF2B5EF4-FFF2-40B4-BE49-F238E27FC236}">
                <a16:creationId xmlns:a16="http://schemas.microsoft.com/office/drawing/2014/main" id="{B4D6D8F5-162E-4B86-9A2E-052F1F908E2B}"/>
              </a:ext>
            </a:extLst>
          </p:cNvPr>
          <p:cNvSpPr/>
          <p:nvPr/>
        </p:nvSpPr>
        <p:spPr>
          <a:xfrm>
            <a:off x="5623770" y="1905000"/>
            <a:ext cx="1289048" cy="301565"/>
          </a:xfrm>
          <a:prstGeom prst="flowChartAlternateProces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RIGHT</a:t>
            </a:r>
          </a:p>
        </p:txBody>
      </p:sp>
      <p:sp>
        <p:nvSpPr>
          <p:cNvPr id="73" name="Flowchart: Alternate Process 72">
            <a:extLst>
              <a:ext uri="{FF2B5EF4-FFF2-40B4-BE49-F238E27FC236}">
                <a16:creationId xmlns:a16="http://schemas.microsoft.com/office/drawing/2014/main" id="{CA32B7C2-6E8E-499A-96CB-2AC8D2ECBD67}"/>
              </a:ext>
            </a:extLst>
          </p:cNvPr>
          <p:cNvSpPr/>
          <p:nvPr/>
        </p:nvSpPr>
        <p:spPr>
          <a:xfrm>
            <a:off x="5609108" y="2362200"/>
            <a:ext cx="1289048" cy="301565"/>
          </a:xfrm>
          <a:prstGeom prst="flowChartAlternateProcess">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WRONG</a:t>
            </a:r>
          </a:p>
        </p:txBody>
      </p:sp>
      <p:sp>
        <p:nvSpPr>
          <p:cNvPr id="74" name="TextBox 76">
            <a:extLst>
              <a:ext uri="{FF2B5EF4-FFF2-40B4-BE49-F238E27FC236}">
                <a16:creationId xmlns:a16="http://schemas.microsoft.com/office/drawing/2014/main" id="{2AC65354-B1F1-4EDA-9C19-3489F7AA8C73}"/>
              </a:ext>
            </a:extLst>
          </p:cNvPr>
          <p:cNvSpPr txBox="1">
            <a:spLocks noChangeArrowheads="1"/>
          </p:cNvSpPr>
          <p:nvPr/>
        </p:nvSpPr>
        <p:spPr bwMode="auto">
          <a:xfrm>
            <a:off x="4223419" y="5715000"/>
            <a:ext cx="3846179" cy="10156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Religious Beliefs</a:t>
            </a:r>
          </a:p>
          <a:p>
            <a:pPr algn="ctr" eaLnBrk="1" hangingPunct="1"/>
            <a:r>
              <a:rPr lang="en-US" altLang="en-US" sz="2000" b="1" dirty="0">
                <a:solidFill>
                  <a:schemeClr val="bg1"/>
                </a:solidFill>
                <a:latin typeface="Calibri" panose="020F0502020204030204" pitchFamily="34" charset="0"/>
              </a:rPr>
              <a:t>Vs.</a:t>
            </a:r>
          </a:p>
          <a:p>
            <a:pPr algn="ctr" eaLnBrk="1" hangingPunct="1"/>
            <a:r>
              <a:rPr lang="en-US" altLang="en-US" sz="2000" b="1" dirty="0">
                <a:solidFill>
                  <a:schemeClr val="bg1"/>
                </a:solidFill>
                <a:latin typeface="Calibri" panose="020F0502020204030204" pitchFamily="34" charset="0"/>
              </a:rPr>
              <a:t>Civil Rights</a:t>
            </a:r>
          </a:p>
        </p:txBody>
      </p:sp>
      <p:cxnSp>
        <p:nvCxnSpPr>
          <p:cNvPr id="75" name="Straight Arrow Connector 74">
            <a:extLst>
              <a:ext uri="{FF2B5EF4-FFF2-40B4-BE49-F238E27FC236}">
                <a16:creationId xmlns:a16="http://schemas.microsoft.com/office/drawing/2014/main" id="{40A0D881-DEFA-4BB1-A1E0-43015FE6607F}"/>
              </a:ext>
            </a:extLst>
          </p:cNvPr>
          <p:cNvCxnSpPr>
            <a:cxnSpLocks/>
            <a:endCxn id="42" idx="0"/>
          </p:cNvCxnSpPr>
          <p:nvPr/>
        </p:nvCxnSpPr>
        <p:spPr>
          <a:xfrm flipH="1">
            <a:off x="6077347" y="3634102"/>
            <a:ext cx="589790" cy="1604588"/>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634D74BD-9AE8-4D96-A342-3A1EC89FA415}"/>
              </a:ext>
            </a:extLst>
          </p:cNvPr>
          <p:cNvCxnSpPr>
            <a:cxnSpLocks/>
          </p:cNvCxnSpPr>
          <p:nvPr/>
        </p:nvCxnSpPr>
        <p:spPr>
          <a:xfrm flipH="1">
            <a:off x="2280669" y="2177340"/>
            <a:ext cx="227521" cy="991464"/>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47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11</a:t>
            </a:fld>
            <a:endParaRPr lang="en-US" altLang="en-US" dirty="0"/>
          </a:p>
        </p:txBody>
      </p:sp>
      <p:sp>
        <p:nvSpPr>
          <p:cNvPr id="5" name="Rectangle 23">
            <a:extLst>
              <a:ext uri="{FF2B5EF4-FFF2-40B4-BE49-F238E27FC236}">
                <a16:creationId xmlns:a16="http://schemas.microsoft.com/office/drawing/2014/main" id="{9BABBDE5-6007-4C50-B793-2DE7841E03E6}"/>
              </a:ext>
            </a:extLst>
          </p:cNvPr>
          <p:cNvSpPr>
            <a:spLocks noChangeArrowheads="1"/>
          </p:cNvSpPr>
          <p:nvPr/>
        </p:nvSpPr>
        <p:spPr bwMode="auto">
          <a:xfrm>
            <a:off x="407988" y="2736850"/>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6" name="Rectangle 23">
            <a:extLst>
              <a:ext uri="{FF2B5EF4-FFF2-40B4-BE49-F238E27FC236}">
                <a16:creationId xmlns:a16="http://schemas.microsoft.com/office/drawing/2014/main" id="{43C52A79-F6FB-455C-BAF2-F648B25CEDD8}"/>
              </a:ext>
            </a:extLst>
          </p:cNvPr>
          <p:cNvSpPr>
            <a:spLocks noChangeArrowheads="1"/>
          </p:cNvSpPr>
          <p:nvPr/>
        </p:nvSpPr>
        <p:spPr bwMode="auto">
          <a:xfrm>
            <a:off x="403225" y="4519613"/>
            <a:ext cx="8686800" cy="461962"/>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pic>
        <p:nvPicPr>
          <p:cNvPr id="7" name="Picture 3">
            <a:extLst>
              <a:ext uri="{FF2B5EF4-FFF2-40B4-BE49-F238E27FC236}">
                <a16:creationId xmlns:a16="http://schemas.microsoft.com/office/drawing/2014/main" id="{9DDF534D-CF85-4C13-818B-A6AEBADE7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169" y="2293605"/>
            <a:ext cx="1066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C01C5955-DB8B-46CF-A820-AA306CE6923E}"/>
              </a:ext>
            </a:extLst>
          </p:cNvPr>
          <p:cNvSpPr txBox="1">
            <a:spLocks noChangeArrowheads="1"/>
          </p:cNvSpPr>
          <p:nvPr/>
        </p:nvSpPr>
        <p:spPr bwMode="auto">
          <a:xfrm>
            <a:off x="-38100" y="-25063"/>
            <a:ext cx="12268200" cy="1015663"/>
          </a:xfrm>
          <a:prstGeom prst="rect">
            <a:avLst/>
          </a:prstGeom>
          <a:noFill/>
          <a:ln w="9525">
            <a:noFill/>
            <a:miter lim="800000"/>
            <a:headEnd/>
            <a:tailEnd/>
          </a:ln>
          <a:effectLst/>
        </p:spPr>
        <p:txBody>
          <a:bodyPr wrap="square">
            <a:spAutoFit/>
          </a:bodyPr>
          <a:lstStyle/>
          <a:p>
            <a:pPr algn="ctr">
              <a:defRPr/>
            </a:pPr>
            <a:r>
              <a:rPr lang="en-US" sz="6000" b="1" dirty="0">
                <a:effectLst>
                  <a:outerShdw blurRad="38100" dist="38100" dir="2700000" algn="tl">
                    <a:srgbClr val="C0C0C0"/>
                  </a:outerShdw>
                </a:effectLst>
                <a:latin typeface="+mn-lt"/>
              </a:rPr>
              <a:t>Kitchen Appliances</a:t>
            </a:r>
          </a:p>
        </p:txBody>
      </p:sp>
      <p:grpSp>
        <p:nvGrpSpPr>
          <p:cNvPr id="9" name="Group 11">
            <a:extLst>
              <a:ext uri="{FF2B5EF4-FFF2-40B4-BE49-F238E27FC236}">
                <a16:creationId xmlns:a16="http://schemas.microsoft.com/office/drawing/2014/main" id="{6874A6AB-C5F1-4FE7-B47C-12DD620AB312}"/>
              </a:ext>
            </a:extLst>
          </p:cNvPr>
          <p:cNvGrpSpPr>
            <a:grpSpLocks/>
          </p:cNvGrpSpPr>
          <p:nvPr/>
        </p:nvGrpSpPr>
        <p:grpSpPr bwMode="auto">
          <a:xfrm>
            <a:off x="830262" y="3805238"/>
            <a:ext cx="1074738" cy="1295400"/>
            <a:chOff x="3024" y="960"/>
            <a:chExt cx="677" cy="816"/>
          </a:xfrm>
        </p:grpSpPr>
        <p:sp>
          <p:nvSpPr>
            <p:cNvPr id="10" name="Rectangle 12">
              <a:extLst>
                <a:ext uri="{FF2B5EF4-FFF2-40B4-BE49-F238E27FC236}">
                  <a16:creationId xmlns:a16="http://schemas.microsoft.com/office/drawing/2014/main" id="{F3C01EB2-59F1-43E8-B36A-07C4F9690A5F}"/>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1" name="Group 13">
              <a:extLst>
                <a:ext uri="{FF2B5EF4-FFF2-40B4-BE49-F238E27FC236}">
                  <a16:creationId xmlns:a16="http://schemas.microsoft.com/office/drawing/2014/main" id="{8580F9A5-3C63-4767-834A-B5A685CA212A}"/>
                </a:ext>
              </a:extLst>
            </p:cNvPr>
            <p:cNvGrpSpPr>
              <a:grpSpLocks/>
            </p:cNvGrpSpPr>
            <p:nvPr/>
          </p:nvGrpSpPr>
          <p:grpSpPr bwMode="auto">
            <a:xfrm>
              <a:off x="3024" y="960"/>
              <a:ext cx="659" cy="816"/>
              <a:chOff x="3024" y="960"/>
              <a:chExt cx="659" cy="816"/>
            </a:xfrm>
          </p:grpSpPr>
          <p:sp>
            <p:nvSpPr>
              <p:cNvPr id="12" name="Rectangle 14">
                <a:extLst>
                  <a:ext uri="{FF2B5EF4-FFF2-40B4-BE49-F238E27FC236}">
                    <a16:creationId xmlns:a16="http://schemas.microsoft.com/office/drawing/2014/main" id="{619D306D-83EB-4801-91E6-F0524C627123}"/>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3" name="Group 15">
                <a:extLst>
                  <a:ext uri="{FF2B5EF4-FFF2-40B4-BE49-F238E27FC236}">
                    <a16:creationId xmlns:a16="http://schemas.microsoft.com/office/drawing/2014/main" id="{D5382A8B-74AE-4959-9A0B-F9644C36DC66}"/>
                  </a:ext>
                </a:extLst>
              </p:cNvPr>
              <p:cNvGrpSpPr>
                <a:grpSpLocks/>
              </p:cNvGrpSpPr>
              <p:nvPr/>
            </p:nvGrpSpPr>
            <p:grpSpPr bwMode="auto">
              <a:xfrm>
                <a:off x="3024" y="960"/>
                <a:ext cx="642" cy="816"/>
                <a:chOff x="3024" y="960"/>
                <a:chExt cx="642" cy="816"/>
              </a:xfrm>
            </p:grpSpPr>
            <p:grpSp>
              <p:nvGrpSpPr>
                <p:cNvPr id="14" name="Group 16">
                  <a:extLst>
                    <a:ext uri="{FF2B5EF4-FFF2-40B4-BE49-F238E27FC236}">
                      <a16:creationId xmlns:a16="http://schemas.microsoft.com/office/drawing/2014/main" id="{C453FB6E-1542-4437-A13B-9D5C973600F4}"/>
                    </a:ext>
                  </a:extLst>
                </p:cNvPr>
                <p:cNvGrpSpPr>
                  <a:grpSpLocks/>
                </p:cNvGrpSpPr>
                <p:nvPr/>
              </p:nvGrpSpPr>
              <p:grpSpPr bwMode="auto">
                <a:xfrm>
                  <a:off x="3024" y="960"/>
                  <a:ext cx="642" cy="816"/>
                  <a:chOff x="3024" y="960"/>
                  <a:chExt cx="642" cy="816"/>
                </a:xfrm>
              </p:grpSpPr>
              <p:grpSp>
                <p:nvGrpSpPr>
                  <p:cNvPr id="16" name="Group 17">
                    <a:extLst>
                      <a:ext uri="{FF2B5EF4-FFF2-40B4-BE49-F238E27FC236}">
                        <a16:creationId xmlns:a16="http://schemas.microsoft.com/office/drawing/2014/main" id="{2ED9446A-EAE6-4AD8-9B14-05BB34CD7752}"/>
                      </a:ext>
                    </a:extLst>
                  </p:cNvPr>
                  <p:cNvGrpSpPr>
                    <a:grpSpLocks/>
                  </p:cNvGrpSpPr>
                  <p:nvPr/>
                </p:nvGrpSpPr>
                <p:grpSpPr bwMode="auto">
                  <a:xfrm>
                    <a:off x="3024" y="960"/>
                    <a:ext cx="642" cy="816"/>
                    <a:chOff x="3024" y="960"/>
                    <a:chExt cx="642" cy="816"/>
                  </a:xfrm>
                </p:grpSpPr>
                <p:grpSp>
                  <p:nvGrpSpPr>
                    <p:cNvPr id="22" name="Group 18">
                      <a:extLst>
                        <a:ext uri="{FF2B5EF4-FFF2-40B4-BE49-F238E27FC236}">
                          <a16:creationId xmlns:a16="http://schemas.microsoft.com/office/drawing/2014/main" id="{B186FCC0-576A-4B69-A1B9-D40C49F97D49}"/>
                        </a:ext>
                      </a:extLst>
                    </p:cNvPr>
                    <p:cNvGrpSpPr>
                      <a:grpSpLocks/>
                    </p:cNvGrpSpPr>
                    <p:nvPr/>
                  </p:nvGrpSpPr>
                  <p:grpSpPr bwMode="auto">
                    <a:xfrm>
                      <a:off x="3024" y="960"/>
                      <a:ext cx="642" cy="816"/>
                      <a:chOff x="3024" y="960"/>
                      <a:chExt cx="642" cy="816"/>
                    </a:xfrm>
                  </p:grpSpPr>
                  <p:grpSp>
                    <p:nvGrpSpPr>
                      <p:cNvPr id="24" name="Group 19">
                        <a:extLst>
                          <a:ext uri="{FF2B5EF4-FFF2-40B4-BE49-F238E27FC236}">
                            <a16:creationId xmlns:a16="http://schemas.microsoft.com/office/drawing/2014/main" id="{97EEE3AB-935E-461B-90F8-4B5C08791808}"/>
                          </a:ext>
                        </a:extLst>
                      </p:cNvPr>
                      <p:cNvGrpSpPr>
                        <a:grpSpLocks/>
                      </p:cNvGrpSpPr>
                      <p:nvPr/>
                    </p:nvGrpSpPr>
                    <p:grpSpPr bwMode="auto">
                      <a:xfrm>
                        <a:off x="3024" y="960"/>
                        <a:ext cx="642" cy="816"/>
                        <a:chOff x="3024" y="960"/>
                        <a:chExt cx="642" cy="816"/>
                      </a:xfrm>
                    </p:grpSpPr>
                    <p:sp>
                      <p:nvSpPr>
                        <p:cNvPr id="26" name="Rectangle 20">
                          <a:extLst>
                            <a:ext uri="{FF2B5EF4-FFF2-40B4-BE49-F238E27FC236}">
                              <a16:creationId xmlns:a16="http://schemas.microsoft.com/office/drawing/2014/main" id="{1305A064-6A9D-46BF-BBB3-6A248D0064B1}"/>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27" name="Text Box 21">
                          <a:extLst>
                            <a:ext uri="{FF2B5EF4-FFF2-40B4-BE49-F238E27FC236}">
                              <a16:creationId xmlns:a16="http://schemas.microsoft.com/office/drawing/2014/main" id="{7C9CC667-CFE0-4E0B-94A2-D7235DEA4B37}"/>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CC00"/>
                              </a:solidFill>
                              <a:effectLst>
                                <a:outerShdw blurRad="38100" dist="38100" dir="2700000" algn="tl">
                                  <a:srgbClr val="C0C0C0"/>
                                </a:outerShdw>
                              </a:effectLst>
                            </a:rPr>
                            <a:t>OWNER’S MANUAL</a:t>
                          </a:r>
                        </a:p>
                      </p:txBody>
                    </p:sp>
                  </p:grpSp>
                  <p:sp>
                    <p:nvSpPr>
                      <p:cNvPr id="25" name="Text Box 22">
                        <a:extLst>
                          <a:ext uri="{FF2B5EF4-FFF2-40B4-BE49-F238E27FC236}">
                            <a16:creationId xmlns:a16="http://schemas.microsoft.com/office/drawing/2014/main" id="{AC80ADDB-DB8B-4FBA-AD3A-F16EF41DA49C}"/>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23" name="Text Box 23">
                      <a:extLst>
                        <a:ext uri="{FF2B5EF4-FFF2-40B4-BE49-F238E27FC236}">
                          <a16:creationId xmlns:a16="http://schemas.microsoft.com/office/drawing/2014/main" id="{ED6BDD99-DEA8-41E8-8BFC-4B5F3739D879}"/>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dirty="0">
                          <a:effectLst>
                            <a:outerShdw blurRad="38100" dist="38100" dir="2700000" algn="tl">
                              <a:srgbClr val="C0C0C0"/>
                            </a:outerShdw>
                          </a:effectLst>
                        </a:rPr>
                        <a:t>READ AND SAVE THESE INSTRUCTIONS</a:t>
                      </a:r>
                    </a:p>
                  </p:txBody>
                </p:sp>
              </p:grpSp>
              <p:grpSp>
                <p:nvGrpSpPr>
                  <p:cNvPr id="17" name="Group 24">
                    <a:extLst>
                      <a:ext uri="{FF2B5EF4-FFF2-40B4-BE49-F238E27FC236}">
                        <a16:creationId xmlns:a16="http://schemas.microsoft.com/office/drawing/2014/main" id="{32276DB8-B1A3-4D5A-8C8D-8CB81984133F}"/>
                      </a:ext>
                    </a:extLst>
                  </p:cNvPr>
                  <p:cNvGrpSpPr>
                    <a:grpSpLocks/>
                  </p:cNvGrpSpPr>
                  <p:nvPr/>
                </p:nvGrpSpPr>
                <p:grpSpPr bwMode="auto">
                  <a:xfrm>
                    <a:off x="3024" y="1307"/>
                    <a:ext cx="642" cy="122"/>
                    <a:chOff x="3024" y="1307"/>
                    <a:chExt cx="642" cy="122"/>
                  </a:xfrm>
                </p:grpSpPr>
                <p:sp>
                  <p:nvSpPr>
                    <p:cNvPr id="18" name="Line 25">
                      <a:extLst>
                        <a:ext uri="{FF2B5EF4-FFF2-40B4-BE49-F238E27FC236}">
                          <a16:creationId xmlns:a16="http://schemas.microsoft.com/office/drawing/2014/main" id="{07857470-3098-4F96-AD04-3E77CF25AFF0}"/>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6">
                      <a:extLst>
                        <a:ext uri="{FF2B5EF4-FFF2-40B4-BE49-F238E27FC236}">
                          <a16:creationId xmlns:a16="http://schemas.microsoft.com/office/drawing/2014/main" id="{1C250479-B03D-409A-B922-EDB8124382A6}"/>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7">
                      <a:extLst>
                        <a:ext uri="{FF2B5EF4-FFF2-40B4-BE49-F238E27FC236}">
                          <a16:creationId xmlns:a16="http://schemas.microsoft.com/office/drawing/2014/main" id="{0AE85582-B8F9-44DA-8FBE-81EC6F7D6E92}"/>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28">
                      <a:extLst>
                        <a:ext uri="{FF2B5EF4-FFF2-40B4-BE49-F238E27FC236}">
                          <a16:creationId xmlns:a16="http://schemas.microsoft.com/office/drawing/2014/main" id="{E2954376-8CBD-4417-8F61-DBA1A7139FFE}"/>
                        </a:ext>
                      </a:extLst>
                    </p:cNvPr>
                    <p:cNvSpPr>
                      <a:spLocks noChangeArrowheads="1"/>
                    </p:cNvSpPr>
                    <p:nvPr/>
                  </p:nvSpPr>
                  <p:spPr bwMode="auto">
                    <a:xfrm>
                      <a:off x="3024" y="1359"/>
                      <a:ext cx="642" cy="70"/>
                    </a:xfrm>
                    <a:prstGeom prst="rect">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5" name="Text Box 29">
                  <a:extLst>
                    <a:ext uri="{FF2B5EF4-FFF2-40B4-BE49-F238E27FC236}">
                      <a16:creationId xmlns:a16="http://schemas.microsoft.com/office/drawing/2014/main" id="{47C2D624-DE50-4993-B693-E4BEE9DC90DF}"/>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28" name="Group 30">
            <a:extLst>
              <a:ext uri="{FF2B5EF4-FFF2-40B4-BE49-F238E27FC236}">
                <a16:creationId xmlns:a16="http://schemas.microsoft.com/office/drawing/2014/main" id="{CE94F524-2F5A-4C4B-B365-FEEA5449DEF3}"/>
              </a:ext>
            </a:extLst>
          </p:cNvPr>
          <p:cNvGrpSpPr>
            <a:grpSpLocks/>
          </p:cNvGrpSpPr>
          <p:nvPr/>
        </p:nvGrpSpPr>
        <p:grpSpPr bwMode="auto">
          <a:xfrm>
            <a:off x="10139038" y="3810000"/>
            <a:ext cx="1074738" cy="1295400"/>
            <a:chOff x="3024" y="960"/>
            <a:chExt cx="677" cy="816"/>
          </a:xfrm>
        </p:grpSpPr>
        <p:sp>
          <p:nvSpPr>
            <p:cNvPr id="29" name="Rectangle 31">
              <a:extLst>
                <a:ext uri="{FF2B5EF4-FFF2-40B4-BE49-F238E27FC236}">
                  <a16:creationId xmlns:a16="http://schemas.microsoft.com/office/drawing/2014/main" id="{553693FC-619A-4086-BA0F-DC7CFCEE6D2D}"/>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30" name="Group 32">
              <a:extLst>
                <a:ext uri="{FF2B5EF4-FFF2-40B4-BE49-F238E27FC236}">
                  <a16:creationId xmlns:a16="http://schemas.microsoft.com/office/drawing/2014/main" id="{3CAABEA9-99B0-4B38-BCF5-6CE5D684FE22}"/>
                </a:ext>
              </a:extLst>
            </p:cNvPr>
            <p:cNvGrpSpPr>
              <a:grpSpLocks/>
            </p:cNvGrpSpPr>
            <p:nvPr/>
          </p:nvGrpSpPr>
          <p:grpSpPr bwMode="auto">
            <a:xfrm>
              <a:off x="3024" y="960"/>
              <a:ext cx="659" cy="816"/>
              <a:chOff x="3024" y="960"/>
              <a:chExt cx="659" cy="816"/>
            </a:xfrm>
          </p:grpSpPr>
          <p:sp>
            <p:nvSpPr>
              <p:cNvPr id="31" name="Rectangle 33">
                <a:extLst>
                  <a:ext uri="{FF2B5EF4-FFF2-40B4-BE49-F238E27FC236}">
                    <a16:creationId xmlns:a16="http://schemas.microsoft.com/office/drawing/2014/main" id="{33989CDC-11AC-4AEB-8B83-C707F14685CA}"/>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32" name="Group 34">
                <a:extLst>
                  <a:ext uri="{FF2B5EF4-FFF2-40B4-BE49-F238E27FC236}">
                    <a16:creationId xmlns:a16="http://schemas.microsoft.com/office/drawing/2014/main" id="{969C4579-44E5-44CB-97FB-F5BB9334A061}"/>
                  </a:ext>
                </a:extLst>
              </p:cNvPr>
              <p:cNvGrpSpPr>
                <a:grpSpLocks/>
              </p:cNvGrpSpPr>
              <p:nvPr/>
            </p:nvGrpSpPr>
            <p:grpSpPr bwMode="auto">
              <a:xfrm>
                <a:off x="3024" y="960"/>
                <a:ext cx="642" cy="816"/>
                <a:chOff x="3024" y="960"/>
                <a:chExt cx="642" cy="816"/>
              </a:xfrm>
            </p:grpSpPr>
            <p:grpSp>
              <p:nvGrpSpPr>
                <p:cNvPr id="33" name="Group 35">
                  <a:extLst>
                    <a:ext uri="{FF2B5EF4-FFF2-40B4-BE49-F238E27FC236}">
                      <a16:creationId xmlns:a16="http://schemas.microsoft.com/office/drawing/2014/main" id="{BF3C222F-C64C-49C5-8546-EC8ECCC4A6B4}"/>
                    </a:ext>
                  </a:extLst>
                </p:cNvPr>
                <p:cNvGrpSpPr>
                  <a:grpSpLocks/>
                </p:cNvGrpSpPr>
                <p:nvPr/>
              </p:nvGrpSpPr>
              <p:grpSpPr bwMode="auto">
                <a:xfrm>
                  <a:off x="3024" y="960"/>
                  <a:ext cx="642" cy="816"/>
                  <a:chOff x="3024" y="960"/>
                  <a:chExt cx="642" cy="816"/>
                </a:xfrm>
              </p:grpSpPr>
              <p:grpSp>
                <p:nvGrpSpPr>
                  <p:cNvPr id="35" name="Group 36">
                    <a:extLst>
                      <a:ext uri="{FF2B5EF4-FFF2-40B4-BE49-F238E27FC236}">
                        <a16:creationId xmlns:a16="http://schemas.microsoft.com/office/drawing/2014/main" id="{49B3A000-B302-42A5-AF9D-23CE9960DF0E}"/>
                      </a:ext>
                    </a:extLst>
                  </p:cNvPr>
                  <p:cNvGrpSpPr>
                    <a:grpSpLocks/>
                  </p:cNvGrpSpPr>
                  <p:nvPr/>
                </p:nvGrpSpPr>
                <p:grpSpPr bwMode="auto">
                  <a:xfrm>
                    <a:off x="3024" y="960"/>
                    <a:ext cx="642" cy="816"/>
                    <a:chOff x="3024" y="960"/>
                    <a:chExt cx="642" cy="816"/>
                  </a:xfrm>
                </p:grpSpPr>
                <p:grpSp>
                  <p:nvGrpSpPr>
                    <p:cNvPr id="41" name="Group 37">
                      <a:extLst>
                        <a:ext uri="{FF2B5EF4-FFF2-40B4-BE49-F238E27FC236}">
                          <a16:creationId xmlns:a16="http://schemas.microsoft.com/office/drawing/2014/main" id="{DEBBF51A-CDF3-4CF1-9BFE-A8C3F6B7E77E}"/>
                        </a:ext>
                      </a:extLst>
                    </p:cNvPr>
                    <p:cNvGrpSpPr>
                      <a:grpSpLocks/>
                    </p:cNvGrpSpPr>
                    <p:nvPr/>
                  </p:nvGrpSpPr>
                  <p:grpSpPr bwMode="auto">
                    <a:xfrm>
                      <a:off x="3024" y="960"/>
                      <a:ext cx="642" cy="816"/>
                      <a:chOff x="3024" y="960"/>
                      <a:chExt cx="642" cy="816"/>
                    </a:xfrm>
                  </p:grpSpPr>
                  <p:grpSp>
                    <p:nvGrpSpPr>
                      <p:cNvPr id="43" name="Group 38">
                        <a:extLst>
                          <a:ext uri="{FF2B5EF4-FFF2-40B4-BE49-F238E27FC236}">
                            <a16:creationId xmlns:a16="http://schemas.microsoft.com/office/drawing/2014/main" id="{EA03D204-C90C-4E16-B87E-F04C6D6CA984}"/>
                          </a:ext>
                        </a:extLst>
                      </p:cNvPr>
                      <p:cNvGrpSpPr>
                        <a:grpSpLocks/>
                      </p:cNvGrpSpPr>
                      <p:nvPr/>
                    </p:nvGrpSpPr>
                    <p:grpSpPr bwMode="auto">
                      <a:xfrm>
                        <a:off x="3024" y="960"/>
                        <a:ext cx="642" cy="816"/>
                        <a:chOff x="3024" y="960"/>
                        <a:chExt cx="642" cy="816"/>
                      </a:xfrm>
                    </p:grpSpPr>
                    <p:sp>
                      <p:nvSpPr>
                        <p:cNvPr id="45" name="Rectangle 39">
                          <a:extLst>
                            <a:ext uri="{FF2B5EF4-FFF2-40B4-BE49-F238E27FC236}">
                              <a16:creationId xmlns:a16="http://schemas.microsoft.com/office/drawing/2014/main" id="{89919C42-6624-4158-872D-69FBF33EECB1}"/>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46" name="Text Box 40">
                          <a:extLst>
                            <a:ext uri="{FF2B5EF4-FFF2-40B4-BE49-F238E27FC236}">
                              <a16:creationId xmlns:a16="http://schemas.microsoft.com/office/drawing/2014/main" id="{9E696475-7814-4472-9ADC-9A0CA768FBCE}"/>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chemeClr val="hlink"/>
                              </a:solidFill>
                              <a:effectLst>
                                <a:outerShdw blurRad="38100" dist="38100" dir="2700000" algn="tl">
                                  <a:srgbClr val="C0C0C0"/>
                                </a:outerShdw>
                              </a:effectLst>
                            </a:rPr>
                            <a:t>OWNER’S MANUAL</a:t>
                          </a:r>
                        </a:p>
                      </p:txBody>
                    </p:sp>
                  </p:grpSp>
                  <p:sp>
                    <p:nvSpPr>
                      <p:cNvPr id="44" name="Text Box 41">
                        <a:extLst>
                          <a:ext uri="{FF2B5EF4-FFF2-40B4-BE49-F238E27FC236}">
                            <a16:creationId xmlns:a16="http://schemas.microsoft.com/office/drawing/2014/main" id="{2AC38972-41A2-4A4C-B3D6-3A0FDE2E6559}"/>
                          </a:ext>
                        </a:extLst>
                      </p:cNvPr>
                      <p:cNvSpPr txBox="1">
                        <a:spLocks noChangeArrowheads="1"/>
                      </p:cNvSpPr>
                      <p:nvPr/>
                    </p:nvSpPr>
                    <p:spPr bwMode="auto">
                      <a:xfrm>
                        <a:off x="3172" y="1132"/>
                        <a:ext cx="391"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DISHWASHER</a:t>
                        </a:r>
                      </a:p>
                    </p:txBody>
                  </p:sp>
                </p:grpSp>
                <p:sp>
                  <p:nvSpPr>
                    <p:cNvPr id="42" name="Text Box 42">
                      <a:extLst>
                        <a:ext uri="{FF2B5EF4-FFF2-40B4-BE49-F238E27FC236}">
                          <a16:creationId xmlns:a16="http://schemas.microsoft.com/office/drawing/2014/main" id="{5EAA9387-494B-4468-A010-6C7C102CA8AE}"/>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36" name="Group 43">
                    <a:extLst>
                      <a:ext uri="{FF2B5EF4-FFF2-40B4-BE49-F238E27FC236}">
                        <a16:creationId xmlns:a16="http://schemas.microsoft.com/office/drawing/2014/main" id="{9CAC36A2-251C-416D-96AA-8E4EB8BE8750}"/>
                      </a:ext>
                    </a:extLst>
                  </p:cNvPr>
                  <p:cNvGrpSpPr>
                    <a:grpSpLocks/>
                  </p:cNvGrpSpPr>
                  <p:nvPr/>
                </p:nvGrpSpPr>
                <p:grpSpPr bwMode="auto">
                  <a:xfrm>
                    <a:off x="3024" y="1307"/>
                    <a:ext cx="642" cy="122"/>
                    <a:chOff x="3024" y="1307"/>
                    <a:chExt cx="642" cy="122"/>
                  </a:xfrm>
                </p:grpSpPr>
                <p:sp>
                  <p:nvSpPr>
                    <p:cNvPr id="37" name="Line 44">
                      <a:extLst>
                        <a:ext uri="{FF2B5EF4-FFF2-40B4-BE49-F238E27FC236}">
                          <a16:creationId xmlns:a16="http://schemas.microsoft.com/office/drawing/2014/main" id="{EB1FC20C-43BF-4644-90FF-0B97D702D80E}"/>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45">
                      <a:extLst>
                        <a:ext uri="{FF2B5EF4-FFF2-40B4-BE49-F238E27FC236}">
                          <a16:creationId xmlns:a16="http://schemas.microsoft.com/office/drawing/2014/main" id="{582931DC-D43B-47CE-B829-65D2F6BDFC0E}"/>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46">
                      <a:extLst>
                        <a:ext uri="{FF2B5EF4-FFF2-40B4-BE49-F238E27FC236}">
                          <a16:creationId xmlns:a16="http://schemas.microsoft.com/office/drawing/2014/main" id="{A65DD1D2-E614-4134-9F8D-3766B144FF0D}"/>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Rectangle 47">
                      <a:extLst>
                        <a:ext uri="{FF2B5EF4-FFF2-40B4-BE49-F238E27FC236}">
                          <a16:creationId xmlns:a16="http://schemas.microsoft.com/office/drawing/2014/main" id="{7FC365E5-E985-43A0-9C45-029B08E39DEF}"/>
                        </a:ext>
                      </a:extLst>
                    </p:cNvPr>
                    <p:cNvSpPr>
                      <a:spLocks noChangeArrowheads="1"/>
                    </p:cNvSpPr>
                    <p:nvPr/>
                  </p:nvSpPr>
                  <p:spPr bwMode="auto">
                    <a:xfrm>
                      <a:off x="3024" y="1359"/>
                      <a:ext cx="642" cy="70"/>
                    </a:xfrm>
                    <a:prstGeom prst="rect">
                      <a:avLst/>
                    </a:prstGeom>
                    <a:solidFill>
                      <a:schemeClr va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34" name="Text Box 48">
                  <a:extLst>
                    <a:ext uri="{FF2B5EF4-FFF2-40B4-BE49-F238E27FC236}">
                      <a16:creationId xmlns:a16="http://schemas.microsoft.com/office/drawing/2014/main" id="{C9538209-F228-48D6-B588-C10D2FF452FC}"/>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47" name="Group 49">
            <a:extLst>
              <a:ext uri="{FF2B5EF4-FFF2-40B4-BE49-F238E27FC236}">
                <a16:creationId xmlns:a16="http://schemas.microsoft.com/office/drawing/2014/main" id="{63760CF2-4ED5-4969-8006-5453EFBC56ED}"/>
              </a:ext>
            </a:extLst>
          </p:cNvPr>
          <p:cNvGrpSpPr>
            <a:grpSpLocks/>
          </p:cNvGrpSpPr>
          <p:nvPr/>
        </p:nvGrpSpPr>
        <p:grpSpPr bwMode="auto">
          <a:xfrm>
            <a:off x="7094764" y="3800694"/>
            <a:ext cx="1074738" cy="1295400"/>
            <a:chOff x="3024" y="960"/>
            <a:chExt cx="677" cy="816"/>
          </a:xfrm>
        </p:grpSpPr>
        <p:sp>
          <p:nvSpPr>
            <p:cNvPr id="48" name="Rectangle 50">
              <a:extLst>
                <a:ext uri="{FF2B5EF4-FFF2-40B4-BE49-F238E27FC236}">
                  <a16:creationId xmlns:a16="http://schemas.microsoft.com/office/drawing/2014/main" id="{C284F537-220E-45B2-BE83-27357F27E079}"/>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49" name="Group 51">
              <a:extLst>
                <a:ext uri="{FF2B5EF4-FFF2-40B4-BE49-F238E27FC236}">
                  <a16:creationId xmlns:a16="http://schemas.microsoft.com/office/drawing/2014/main" id="{BB4003DE-A7F2-40A5-906E-C407BC37F777}"/>
                </a:ext>
              </a:extLst>
            </p:cNvPr>
            <p:cNvGrpSpPr>
              <a:grpSpLocks/>
            </p:cNvGrpSpPr>
            <p:nvPr/>
          </p:nvGrpSpPr>
          <p:grpSpPr bwMode="auto">
            <a:xfrm>
              <a:off x="3024" y="960"/>
              <a:ext cx="659" cy="816"/>
              <a:chOff x="3024" y="960"/>
              <a:chExt cx="659" cy="816"/>
            </a:xfrm>
          </p:grpSpPr>
          <p:sp>
            <p:nvSpPr>
              <p:cNvPr id="50" name="Rectangle 52">
                <a:extLst>
                  <a:ext uri="{FF2B5EF4-FFF2-40B4-BE49-F238E27FC236}">
                    <a16:creationId xmlns:a16="http://schemas.microsoft.com/office/drawing/2014/main" id="{94696036-AF7B-497C-BBB3-E7519CC4E49E}"/>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51" name="Group 53">
                <a:extLst>
                  <a:ext uri="{FF2B5EF4-FFF2-40B4-BE49-F238E27FC236}">
                    <a16:creationId xmlns:a16="http://schemas.microsoft.com/office/drawing/2014/main" id="{4839CA28-EFA8-4623-836B-DB3EAB6D56B5}"/>
                  </a:ext>
                </a:extLst>
              </p:cNvPr>
              <p:cNvGrpSpPr>
                <a:grpSpLocks/>
              </p:cNvGrpSpPr>
              <p:nvPr/>
            </p:nvGrpSpPr>
            <p:grpSpPr bwMode="auto">
              <a:xfrm>
                <a:off x="3024" y="960"/>
                <a:ext cx="642" cy="816"/>
                <a:chOff x="3024" y="960"/>
                <a:chExt cx="642" cy="816"/>
              </a:xfrm>
            </p:grpSpPr>
            <p:grpSp>
              <p:nvGrpSpPr>
                <p:cNvPr id="52" name="Group 54">
                  <a:extLst>
                    <a:ext uri="{FF2B5EF4-FFF2-40B4-BE49-F238E27FC236}">
                      <a16:creationId xmlns:a16="http://schemas.microsoft.com/office/drawing/2014/main" id="{853C247E-6965-4962-8E8B-29BA76FFD7D6}"/>
                    </a:ext>
                  </a:extLst>
                </p:cNvPr>
                <p:cNvGrpSpPr>
                  <a:grpSpLocks/>
                </p:cNvGrpSpPr>
                <p:nvPr/>
              </p:nvGrpSpPr>
              <p:grpSpPr bwMode="auto">
                <a:xfrm>
                  <a:off x="3024" y="960"/>
                  <a:ext cx="642" cy="816"/>
                  <a:chOff x="3024" y="960"/>
                  <a:chExt cx="642" cy="816"/>
                </a:xfrm>
              </p:grpSpPr>
              <p:grpSp>
                <p:nvGrpSpPr>
                  <p:cNvPr id="55" name="Group 55">
                    <a:extLst>
                      <a:ext uri="{FF2B5EF4-FFF2-40B4-BE49-F238E27FC236}">
                        <a16:creationId xmlns:a16="http://schemas.microsoft.com/office/drawing/2014/main" id="{3A64CC8E-0026-406B-A511-6E477A764550}"/>
                      </a:ext>
                    </a:extLst>
                  </p:cNvPr>
                  <p:cNvGrpSpPr>
                    <a:grpSpLocks/>
                  </p:cNvGrpSpPr>
                  <p:nvPr/>
                </p:nvGrpSpPr>
                <p:grpSpPr bwMode="auto">
                  <a:xfrm>
                    <a:off x="3024" y="960"/>
                    <a:ext cx="642" cy="816"/>
                    <a:chOff x="3024" y="960"/>
                    <a:chExt cx="642" cy="816"/>
                  </a:xfrm>
                </p:grpSpPr>
                <p:grpSp>
                  <p:nvGrpSpPr>
                    <p:cNvPr id="61" name="Group 56">
                      <a:extLst>
                        <a:ext uri="{FF2B5EF4-FFF2-40B4-BE49-F238E27FC236}">
                          <a16:creationId xmlns:a16="http://schemas.microsoft.com/office/drawing/2014/main" id="{BFB337A3-1F27-4221-A6BD-07EB7BFDF9C3}"/>
                        </a:ext>
                      </a:extLst>
                    </p:cNvPr>
                    <p:cNvGrpSpPr>
                      <a:grpSpLocks/>
                    </p:cNvGrpSpPr>
                    <p:nvPr/>
                  </p:nvGrpSpPr>
                  <p:grpSpPr bwMode="auto">
                    <a:xfrm>
                      <a:off x="3024" y="960"/>
                      <a:ext cx="642" cy="816"/>
                      <a:chOff x="3024" y="960"/>
                      <a:chExt cx="642" cy="816"/>
                    </a:xfrm>
                  </p:grpSpPr>
                  <p:grpSp>
                    <p:nvGrpSpPr>
                      <p:cNvPr id="63" name="Group 57">
                        <a:extLst>
                          <a:ext uri="{FF2B5EF4-FFF2-40B4-BE49-F238E27FC236}">
                            <a16:creationId xmlns:a16="http://schemas.microsoft.com/office/drawing/2014/main" id="{3DADC740-C089-47FF-B9B0-640B101F89E4}"/>
                          </a:ext>
                        </a:extLst>
                      </p:cNvPr>
                      <p:cNvGrpSpPr>
                        <a:grpSpLocks/>
                      </p:cNvGrpSpPr>
                      <p:nvPr/>
                    </p:nvGrpSpPr>
                    <p:grpSpPr bwMode="auto">
                      <a:xfrm>
                        <a:off x="3024" y="960"/>
                        <a:ext cx="642" cy="816"/>
                        <a:chOff x="3024" y="960"/>
                        <a:chExt cx="642" cy="816"/>
                      </a:xfrm>
                    </p:grpSpPr>
                    <p:sp>
                      <p:nvSpPr>
                        <p:cNvPr id="65" name="Rectangle 58">
                          <a:extLst>
                            <a:ext uri="{FF2B5EF4-FFF2-40B4-BE49-F238E27FC236}">
                              <a16:creationId xmlns:a16="http://schemas.microsoft.com/office/drawing/2014/main" id="{9792BBF2-4DE6-4819-BCD8-B66E88338F44}"/>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66" name="Text Box 59">
                          <a:extLst>
                            <a:ext uri="{FF2B5EF4-FFF2-40B4-BE49-F238E27FC236}">
                              <a16:creationId xmlns:a16="http://schemas.microsoft.com/office/drawing/2014/main" id="{C3F7C690-4F8D-4FE2-8A7E-FAB046F8693E}"/>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0000"/>
                              </a:solidFill>
                              <a:effectLst>
                                <a:outerShdw blurRad="38100" dist="38100" dir="2700000" algn="tl">
                                  <a:srgbClr val="C0C0C0"/>
                                </a:outerShdw>
                              </a:effectLst>
                            </a:rPr>
                            <a:t>OWNER’S MANUAL</a:t>
                          </a:r>
                        </a:p>
                      </p:txBody>
                    </p:sp>
                  </p:grpSp>
                  <p:sp>
                    <p:nvSpPr>
                      <p:cNvPr id="64" name="Text Box 60">
                        <a:extLst>
                          <a:ext uri="{FF2B5EF4-FFF2-40B4-BE49-F238E27FC236}">
                            <a16:creationId xmlns:a16="http://schemas.microsoft.com/office/drawing/2014/main" id="{EBE6540F-1963-4BF0-AE22-5A0DC072157E}"/>
                          </a:ext>
                        </a:extLst>
                      </p:cNvPr>
                      <p:cNvSpPr txBox="1">
                        <a:spLocks noChangeArrowheads="1"/>
                      </p:cNvSpPr>
                      <p:nvPr/>
                    </p:nvSpPr>
                    <p:spPr bwMode="auto">
                      <a:xfrm>
                        <a:off x="3107" y="1132"/>
                        <a:ext cx="509"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MICROWAVE OVEN</a:t>
                        </a:r>
                      </a:p>
                    </p:txBody>
                  </p:sp>
                </p:grpSp>
                <p:sp>
                  <p:nvSpPr>
                    <p:cNvPr id="62" name="Text Box 61">
                      <a:extLst>
                        <a:ext uri="{FF2B5EF4-FFF2-40B4-BE49-F238E27FC236}">
                          <a16:creationId xmlns:a16="http://schemas.microsoft.com/office/drawing/2014/main" id="{449217D3-2E21-4DA9-9955-6E4DE7EDAA37}"/>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56" name="Group 62">
                    <a:extLst>
                      <a:ext uri="{FF2B5EF4-FFF2-40B4-BE49-F238E27FC236}">
                        <a16:creationId xmlns:a16="http://schemas.microsoft.com/office/drawing/2014/main" id="{31F4C732-C0FC-42C3-AA88-B9470C87FF22}"/>
                      </a:ext>
                    </a:extLst>
                  </p:cNvPr>
                  <p:cNvGrpSpPr>
                    <a:grpSpLocks/>
                  </p:cNvGrpSpPr>
                  <p:nvPr/>
                </p:nvGrpSpPr>
                <p:grpSpPr bwMode="auto">
                  <a:xfrm>
                    <a:off x="3024" y="1307"/>
                    <a:ext cx="642" cy="122"/>
                    <a:chOff x="3024" y="1307"/>
                    <a:chExt cx="642" cy="122"/>
                  </a:xfrm>
                </p:grpSpPr>
                <p:sp>
                  <p:nvSpPr>
                    <p:cNvPr id="57" name="Line 63">
                      <a:extLst>
                        <a:ext uri="{FF2B5EF4-FFF2-40B4-BE49-F238E27FC236}">
                          <a16:creationId xmlns:a16="http://schemas.microsoft.com/office/drawing/2014/main" id="{E3A3CD42-F800-42F6-95E7-8D9BFE23BE5B}"/>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64">
                      <a:extLst>
                        <a:ext uri="{FF2B5EF4-FFF2-40B4-BE49-F238E27FC236}">
                          <a16:creationId xmlns:a16="http://schemas.microsoft.com/office/drawing/2014/main" id="{E5E21138-C051-4EE1-AC8C-8A329C564CD4}"/>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65">
                      <a:extLst>
                        <a:ext uri="{FF2B5EF4-FFF2-40B4-BE49-F238E27FC236}">
                          <a16:creationId xmlns:a16="http://schemas.microsoft.com/office/drawing/2014/main" id="{77289358-C7C8-4B9B-AE0E-157DB7D28582}"/>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Rectangle 66">
                      <a:extLst>
                        <a:ext uri="{FF2B5EF4-FFF2-40B4-BE49-F238E27FC236}">
                          <a16:creationId xmlns:a16="http://schemas.microsoft.com/office/drawing/2014/main" id="{BDF018D5-5B44-4AE2-ABDB-0EA79B77BF11}"/>
                        </a:ext>
                      </a:extLst>
                    </p:cNvPr>
                    <p:cNvSpPr>
                      <a:spLocks noChangeArrowheads="1"/>
                    </p:cNvSpPr>
                    <p:nvPr/>
                  </p:nvSpPr>
                  <p:spPr bwMode="auto">
                    <a:xfrm>
                      <a:off x="3024" y="1359"/>
                      <a:ext cx="642" cy="7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53" name="Text Box 67">
                  <a:extLst>
                    <a:ext uri="{FF2B5EF4-FFF2-40B4-BE49-F238E27FC236}">
                      <a16:creationId xmlns:a16="http://schemas.microsoft.com/office/drawing/2014/main" id="{0FEE12E1-A767-43E8-92EF-0A266F7F9F6E}"/>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67" name="Group 87">
            <a:extLst>
              <a:ext uri="{FF2B5EF4-FFF2-40B4-BE49-F238E27FC236}">
                <a16:creationId xmlns:a16="http://schemas.microsoft.com/office/drawing/2014/main" id="{6468A650-BEEB-40A2-B0F2-C370F38B6C53}"/>
              </a:ext>
            </a:extLst>
          </p:cNvPr>
          <p:cNvGrpSpPr>
            <a:grpSpLocks/>
          </p:cNvGrpSpPr>
          <p:nvPr/>
        </p:nvGrpSpPr>
        <p:grpSpPr bwMode="auto">
          <a:xfrm>
            <a:off x="4043748" y="3805238"/>
            <a:ext cx="1074738" cy="1295400"/>
            <a:chOff x="3024" y="960"/>
            <a:chExt cx="677" cy="816"/>
          </a:xfrm>
        </p:grpSpPr>
        <p:sp>
          <p:nvSpPr>
            <p:cNvPr id="68" name="Rectangle 88">
              <a:extLst>
                <a:ext uri="{FF2B5EF4-FFF2-40B4-BE49-F238E27FC236}">
                  <a16:creationId xmlns:a16="http://schemas.microsoft.com/office/drawing/2014/main" id="{5C9441BA-7B8E-4441-9083-44C7269D5350}"/>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69" name="Group 89">
              <a:extLst>
                <a:ext uri="{FF2B5EF4-FFF2-40B4-BE49-F238E27FC236}">
                  <a16:creationId xmlns:a16="http://schemas.microsoft.com/office/drawing/2014/main" id="{3A834488-62F3-4663-978C-C42E46ECD73E}"/>
                </a:ext>
              </a:extLst>
            </p:cNvPr>
            <p:cNvGrpSpPr>
              <a:grpSpLocks/>
            </p:cNvGrpSpPr>
            <p:nvPr/>
          </p:nvGrpSpPr>
          <p:grpSpPr bwMode="auto">
            <a:xfrm>
              <a:off x="3024" y="960"/>
              <a:ext cx="659" cy="816"/>
              <a:chOff x="3024" y="960"/>
              <a:chExt cx="659" cy="816"/>
            </a:xfrm>
          </p:grpSpPr>
          <p:sp>
            <p:nvSpPr>
              <p:cNvPr id="70" name="Rectangle 90">
                <a:extLst>
                  <a:ext uri="{FF2B5EF4-FFF2-40B4-BE49-F238E27FC236}">
                    <a16:creationId xmlns:a16="http://schemas.microsoft.com/office/drawing/2014/main" id="{4DFA10C3-E704-4B90-8A7E-D1D9B9BF6F2F}"/>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71" name="Group 91">
                <a:extLst>
                  <a:ext uri="{FF2B5EF4-FFF2-40B4-BE49-F238E27FC236}">
                    <a16:creationId xmlns:a16="http://schemas.microsoft.com/office/drawing/2014/main" id="{236573A2-D2FF-46E1-A296-8474D1C86EB5}"/>
                  </a:ext>
                </a:extLst>
              </p:cNvPr>
              <p:cNvGrpSpPr>
                <a:grpSpLocks/>
              </p:cNvGrpSpPr>
              <p:nvPr/>
            </p:nvGrpSpPr>
            <p:grpSpPr bwMode="auto">
              <a:xfrm>
                <a:off x="3024" y="960"/>
                <a:ext cx="642" cy="816"/>
                <a:chOff x="3024" y="960"/>
                <a:chExt cx="642" cy="816"/>
              </a:xfrm>
            </p:grpSpPr>
            <p:grpSp>
              <p:nvGrpSpPr>
                <p:cNvPr id="72" name="Group 92">
                  <a:extLst>
                    <a:ext uri="{FF2B5EF4-FFF2-40B4-BE49-F238E27FC236}">
                      <a16:creationId xmlns:a16="http://schemas.microsoft.com/office/drawing/2014/main" id="{76BB5941-9FBF-47A2-9954-7EC8B85C88CC}"/>
                    </a:ext>
                  </a:extLst>
                </p:cNvPr>
                <p:cNvGrpSpPr>
                  <a:grpSpLocks/>
                </p:cNvGrpSpPr>
                <p:nvPr/>
              </p:nvGrpSpPr>
              <p:grpSpPr bwMode="auto">
                <a:xfrm>
                  <a:off x="3024" y="960"/>
                  <a:ext cx="642" cy="816"/>
                  <a:chOff x="3024" y="960"/>
                  <a:chExt cx="642" cy="816"/>
                </a:xfrm>
              </p:grpSpPr>
              <p:grpSp>
                <p:nvGrpSpPr>
                  <p:cNvPr id="74" name="Group 93">
                    <a:extLst>
                      <a:ext uri="{FF2B5EF4-FFF2-40B4-BE49-F238E27FC236}">
                        <a16:creationId xmlns:a16="http://schemas.microsoft.com/office/drawing/2014/main" id="{6B899E6C-776B-41EB-BFA8-E59DF97EEA56}"/>
                      </a:ext>
                    </a:extLst>
                  </p:cNvPr>
                  <p:cNvGrpSpPr>
                    <a:grpSpLocks/>
                  </p:cNvGrpSpPr>
                  <p:nvPr/>
                </p:nvGrpSpPr>
                <p:grpSpPr bwMode="auto">
                  <a:xfrm>
                    <a:off x="3024" y="960"/>
                    <a:ext cx="642" cy="816"/>
                    <a:chOff x="3024" y="960"/>
                    <a:chExt cx="642" cy="816"/>
                  </a:xfrm>
                </p:grpSpPr>
                <p:grpSp>
                  <p:nvGrpSpPr>
                    <p:cNvPr id="80" name="Group 94">
                      <a:extLst>
                        <a:ext uri="{FF2B5EF4-FFF2-40B4-BE49-F238E27FC236}">
                          <a16:creationId xmlns:a16="http://schemas.microsoft.com/office/drawing/2014/main" id="{801A7C15-BBC3-416B-A126-8E58A6B82225}"/>
                        </a:ext>
                      </a:extLst>
                    </p:cNvPr>
                    <p:cNvGrpSpPr>
                      <a:grpSpLocks/>
                    </p:cNvGrpSpPr>
                    <p:nvPr/>
                  </p:nvGrpSpPr>
                  <p:grpSpPr bwMode="auto">
                    <a:xfrm>
                      <a:off x="3024" y="960"/>
                      <a:ext cx="642" cy="816"/>
                      <a:chOff x="3024" y="960"/>
                      <a:chExt cx="642" cy="816"/>
                    </a:xfrm>
                  </p:grpSpPr>
                  <p:grpSp>
                    <p:nvGrpSpPr>
                      <p:cNvPr id="82" name="Group 95">
                        <a:extLst>
                          <a:ext uri="{FF2B5EF4-FFF2-40B4-BE49-F238E27FC236}">
                            <a16:creationId xmlns:a16="http://schemas.microsoft.com/office/drawing/2014/main" id="{743FDC36-BFCB-4341-A496-9A66F1500A74}"/>
                          </a:ext>
                        </a:extLst>
                      </p:cNvPr>
                      <p:cNvGrpSpPr>
                        <a:grpSpLocks/>
                      </p:cNvGrpSpPr>
                      <p:nvPr/>
                    </p:nvGrpSpPr>
                    <p:grpSpPr bwMode="auto">
                      <a:xfrm>
                        <a:off x="3024" y="960"/>
                        <a:ext cx="642" cy="816"/>
                        <a:chOff x="3024" y="960"/>
                        <a:chExt cx="642" cy="816"/>
                      </a:xfrm>
                    </p:grpSpPr>
                    <p:sp>
                      <p:nvSpPr>
                        <p:cNvPr id="84" name="Rectangle 96">
                          <a:extLst>
                            <a:ext uri="{FF2B5EF4-FFF2-40B4-BE49-F238E27FC236}">
                              <a16:creationId xmlns:a16="http://schemas.microsoft.com/office/drawing/2014/main" id="{3A6ADCE3-6EBA-43F5-A768-A2B2371D7424}"/>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85" name="Text Box 97">
                          <a:extLst>
                            <a:ext uri="{FF2B5EF4-FFF2-40B4-BE49-F238E27FC236}">
                              <a16:creationId xmlns:a16="http://schemas.microsoft.com/office/drawing/2014/main" id="{8B5E12DD-F6B6-4ED4-A705-814D362B0AE1}"/>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7C80"/>
                              </a:solidFill>
                              <a:effectLst>
                                <a:outerShdw blurRad="38100" dist="38100" dir="2700000" algn="tl">
                                  <a:srgbClr val="C0C0C0"/>
                                </a:outerShdw>
                              </a:effectLst>
                            </a:rPr>
                            <a:t>OWNER’S MANUAL</a:t>
                          </a:r>
                        </a:p>
                      </p:txBody>
                    </p:sp>
                  </p:grpSp>
                  <p:sp>
                    <p:nvSpPr>
                      <p:cNvPr id="83" name="Text Box 98">
                        <a:extLst>
                          <a:ext uri="{FF2B5EF4-FFF2-40B4-BE49-F238E27FC236}">
                            <a16:creationId xmlns:a16="http://schemas.microsoft.com/office/drawing/2014/main" id="{59DEA608-6946-4134-8F81-25196F21B28D}"/>
                          </a:ext>
                        </a:extLst>
                      </p:cNvPr>
                      <p:cNvSpPr txBox="1">
                        <a:spLocks noChangeArrowheads="1"/>
                      </p:cNvSpPr>
                      <p:nvPr/>
                    </p:nvSpPr>
                    <p:spPr bwMode="auto">
                      <a:xfrm>
                        <a:off x="3141" y="1132"/>
                        <a:ext cx="440"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ELECTRIC STOVE</a:t>
                        </a:r>
                      </a:p>
                    </p:txBody>
                  </p:sp>
                </p:grpSp>
                <p:sp>
                  <p:nvSpPr>
                    <p:cNvPr id="81" name="Text Box 99">
                      <a:extLst>
                        <a:ext uri="{FF2B5EF4-FFF2-40B4-BE49-F238E27FC236}">
                          <a16:creationId xmlns:a16="http://schemas.microsoft.com/office/drawing/2014/main" id="{37FBA503-B146-4EAA-868B-4A9CEC43C383}"/>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75" name="Group 100">
                    <a:extLst>
                      <a:ext uri="{FF2B5EF4-FFF2-40B4-BE49-F238E27FC236}">
                        <a16:creationId xmlns:a16="http://schemas.microsoft.com/office/drawing/2014/main" id="{B5906540-BD33-4D1A-A563-F344B34AB3F3}"/>
                      </a:ext>
                    </a:extLst>
                  </p:cNvPr>
                  <p:cNvGrpSpPr>
                    <a:grpSpLocks/>
                  </p:cNvGrpSpPr>
                  <p:nvPr/>
                </p:nvGrpSpPr>
                <p:grpSpPr bwMode="auto">
                  <a:xfrm>
                    <a:off x="3024" y="1307"/>
                    <a:ext cx="642" cy="122"/>
                    <a:chOff x="3024" y="1307"/>
                    <a:chExt cx="642" cy="122"/>
                  </a:xfrm>
                </p:grpSpPr>
                <p:sp>
                  <p:nvSpPr>
                    <p:cNvPr id="76" name="Line 101">
                      <a:extLst>
                        <a:ext uri="{FF2B5EF4-FFF2-40B4-BE49-F238E27FC236}">
                          <a16:creationId xmlns:a16="http://schemas.microsoft.com/office/drawing/2014/main" id="{8A7147CF-C7E3-44F7-A3AD-7B53810F87BE}"/>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102">
                      <a:extLst>
                        <a:ext uri="{FF2B5EF4-FFF2-40B4-BE49-F238E27FC236}">
                          <a16:creationId xmlns:a16="http://schemas.microsoft.com/office/drawing/2014/main" id="{7B111D88-AAED-403E-951E-4C18B49CDD66}"/>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103">
                      <a:extLst>
                        <a:ext uri="{FF2B5EF4-FFF2-40B4-BE49-F238E27FC236}">
                          <a16:creationId xmlns:a16="http://schemas.microsoft.com/office/drawing/2014/main" id="{2775DE0D-BEE1-4E4A-B5CC-A73B09BAB03D}"/>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 name="Rectangle 104">
                      <a:extLst>
                        <a:ext uri="{FF2B5EF4-FFF2-40B4-BE49-F238E27FC236}">
                          <a16:creationId xmlns:a16="http://schemas.microsoft.com/office/drawing/2014/main" id="{E7091FEC-D805-4797-AF4D-627026F97316}"/>
                        </a:ext>
                      </a:extLst>
                    </p:cNvPr>
                    <p:cNvSpPr>
                      <a:spLocks noChangeArrowheads="1"/>
                    </p:cNvSpPr>
                    <p:nvPr/>
                  </p:nvSpPr>
                  <p:spPr bwMode="auto">
                    <a:xfrm>
                      <a:off x="3024" y="1359"/>
                      <a:ext cx="642" cy="70"/>
                    </a:xfrm>
                    <a:prstGeom prst="rect">
                      <a:avLst/>
                    </a:prstGeom>
                    <a:solidFill>
                      <a:srgbClr val="FF7C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73" name="Text Box 105">
                  <a:extLst>
                    <a:ext uri="{FF2B5EF4-FFF2-40B4-BE49-F238E27FC236}">
                      <a16:creationId xmlns:a16="http://schemas.microsoft.com/office/drawing/2014/main" id="{57C78D91-C242-411E-AADA-4BB58AA3625F}"/>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sp>
        <p:nvSpPr>
          <p:cNvPr id="86" name="TextBox 107">
            <a:extLst>
              <a:ext uri="{FF2B5EF4-FFF2-40B4-BE49-F238E27FC236}">
                <a16:creationId xmlns:a16="http://schemas.microsoft.com/office/drawing/2014/main" id="{B87CEC1F-9B58-4738-A4A7-8B45AB699311}"/>
              </a:ext>
            </a:extLst>
          </p:cNvPr>
          <p:cNvSpPr txBox="1">
            <a:spLocks noChangeArrowheads="1"/>
          </p:cNvSpPr>
          <p:nvPr/>
        </p:nvSpPr>
        <p:spPr bwMode="auto">
          <a:xfrm>
            <a:off x="3271364" y="5281136"/>
            <a:ext cx="68676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mn-lt"/>
              </a:rPr>
              <a:t>Law of Identity:  A is A</a:t>
            </a:r>
          </a:p>
          <a:p>
            <a:pPr eaLnBrk="1" hangingPunct="1"/>
            <a:r>
              <a:rPr lang="en-US" altLang="en-US" sz="3200" b="1" dirty="0">
                <a:latin typeface="+mn-lt"/>
              </a:rPr>
              <a:t>Law of Non-Contradiction:  ~ (A and ~A)</a:t>
            </a:r>
          </a:p>
          <a:p>
            <a:pPr eaLnBrk="1" hangingPunct="1"/>
            <a:r>
              <a:rPr lang="en-US" altLang="en-US" sz="3200" b="1" dirty="0">
                <a:latin typeface="+mn-lt"/>
              </a:rPr>
              <a:t>Law of Excluded Middle:  A  v ~ A</a:t>
            </a:r>
            <a:endParaRPr lang="en-US" altLang="en-US" sz="3200" dirty="0">
              <a:latin typeface="+mn-lt"/>
            </a:endParaRPr>
          </a:p>
        </p:txBody>
      </p:sp>
      <p:pic>
        <p:nvPicPr>
          <p:cNvPr id="87" name="Picture 18">
            <a:extLst>
              <a:ext uri="{FF2B5EF4-FFF2-40B4-BE49-F238E27FC236}">
                <a16:creationId xmlns:a16="http://schemas.microsoft.com/office/drawing/2014/main" id="{753BEF44-8422-47BF-87AF-48E8716F8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11" y="49530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8" name="Object 87">
            <a:extLst>
              <a:ext uri="{FF2B5EF4-FFF2-40B4-BE49-F238E27FC236}">
                <a16:creationId xmlns:a16="http://schemas.microsoft.com/office/drawing/2014/main" id="{486A9932-0644-48F9-AFB7-20A1BF7688B2}"/>
              </a:ext>
            </a:extLst>
          </p:cNvPr>
          <p:cNvGraphicFramePr>
            <a:graphicFrameLocks noChangeAspect="1"/>
          </p:cNvGraphicFramePr>
          <p:nvPr>
            <p:extLst>
              <p:ext uri="{D42A27DB-BD31-4B8C-83A1-F6EECF244321}">
                <p14:modId xmlns:p14="http://schemas.microsoft.com/office/powerpoint/2010/main" val="4218380706"/>
              </p:ext>
            </p:extLst>
          </p:nvPr>
        </p:nvGraphicFramePr>
        <p:xfrm>
          <a:off x="3850886" y="1124065"/>
          <a:ext cx="1546614" cy="2513248"/>
        </p:xfrm>
        <a:graphic>
          <a:graphicData uri="http://schemas.openxmlformats.org/presentationml/2006/ole">
            <mc:AlternateContent xmlns:mc="http://schemas.openxmlformats.org/markup-compatibility/2006">
              <mc:Choice xmlns:v="urn:schemas-microsoft-com:vml" Requires="v">
                <p:oleObj r:id="rId5" imgW="2031480" imgH="3301560" progId="">
                  <p:embed/>
                </p:oleObj>
              </mc:Choice>
              <mc:Fallback>
                <p:oleObj r:id="rId5" imgW="2031480" imgH="3301560" progId="">
                  <p:embed/>
                  <p:pic>
                    <p:nvPicPr>
                      <p:cNvPr id="3" name="Object 2"/>
                      <p:cNvPicPr/>
                      <p:nvPr/>
                    </p:nvPicPr>
                    <p:blipFill>
                      <a:blip r:embed="rId6"/>
                      <a:stretch>
                        <a:fillRect/>
                      </a:stretch>
                    </p:blipFill>
                    <p:spPr>
                      <a:xfrm>
                        <a:off x="3850886" y="1124065"/>
                        <a:ext cx="1546614" cy="2513248"/>
                      </a:xfrm>
                      <a:prstGeom prst="rect">
                        <a:avLst/>
                      </a:prstGeom>
                    </p:spPr>
                  </p:pic>
                </p:oleObj>
              </mc:Fallback>
            </mc:AlternateContent>
          </a:graphicData>
        </a:graphic>
      </p:graphicFrame>
      <p:graphicFrame>
        <p:nvGraphicFramePr>
          <p:cNvPr id="89" name="Object 88">
            <a:extLst>
              <a:ext uri="{FF2B5EF4-FFF2-40B4-BE49-F238E27FC236}">
                <a16:creationId xmlns:a16="http://schemas.microsoft.com/office/drawing/2014/main" id="{BAA746D0-96F8-4753-8B68-AA67E2DB417B}"/>
              </a:ext>
            </a:extLst>
          </p:cNvPr>
          <p:cNvGraphicFramePr>
            <a:graphicFrameLocks noChangeAspect="1"/>
          </p:cNvGraphicFramePr>
          <p:nvPr>
            <p:extLst>
              <p:ext uri="{D42A27DB-BD31-4B8C-83A1-F6EECF244321}">
                <p14:modId xmlns:p14="http://schemas.microsoft.com/office/powerpoint/2010/main" val="2590391979"/>
              </p:ext>
            </p:extLst>
          </p:nvPr>
        </p:nvGraphicFramePr>
        <p:xfrm>
          <a:off x="9880192" y="1593892"/>
          <a:ext cx="1549808" cy="1881146"/>
        </p:xfrm>
        <a:graphic>
          <a:graphicData uri="http://schemas.openxmlformats.org/presentationml/2006/ole">
            <mc:AlternateContent xmlns:mc="http://schemas.openxmlformats.org/markup-compatibility/2006">
              <mc:Choice xmlns:v="urn:schemas-microsoft-com:vml" Requires="v">
                <p:oleObj r:id="rId7" imgW="1841040" imgH="2234880" progId="">
                  <p:embed/>
                </p:oleObj>
              </mc:Choice>
              <mc:Fallback>
                <p:oleObj r:id="rId7" imgW="1841040" imgH="2234880" progId="">
                  <p:embed/>
                  <p:pic>
                    <p:nvPicPr>
                      <p:cNvPr id="6" name="Object 5"/>
                      <p:cNvPicPr/>
                      <p:nvPr/>
                    </p:nvPicPr>
                    <p:blipFill>
                      <a:blip r:embed="rId8"/>
                      <a:stretch>
                        <a:fillRect/>
                      </a:stretch>
                    </p:blipFill>
                    <p:spPr>
                      <a:xfrm>
                        <a:off x="9880192" y="1593892"/>
                        <a:ext cx="1549808" cy="1881146"/>
                      </a:xfrm>
                      <a:prstGeom prst="rect">
                        <a:avLst/>
                      </a:prstGeom>
                    </p:spPr>
                  </p:pic>
                </p:oleObj>
              </mc:Fallback>
            </mc:AlternateContent>
          </a:graphicData>
        </a:graphic>
      </p:graphicFrame>
    </p:spTree>
    <p:extLst>
      <p:ext uri="{BB962C8B-B14F-4D97-AF65-F5344CB8AC3E}">
        <p14:creationId xmlns:p14="http://schemas.microsoft.com/office/powerpoint/2010/main" val="223590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12</a:t>
            </a:fld>
            <a:endParaRPr lang="en-US" altLang="en-US" dirty="0"/>
          </a:p>
        </p:txBody>
      </p:sp>
      <p:grpSp>
        <p:nvGrpSpPr>
          <p:cNvPr id="6" name="Group 3">
            <a:extLst>
              <a:ext uri="{FF2B5EF4-FFF2-40B4-BE49-F238E27FC236}">
                <a16:creationId xmlns:a16="http://schemas.microsoft.com/office/drawing/2014/main" id="{3F019436-6FA2-42A7-81E4-A6E96A38A79F}"/>
              </a:ext>
            </a:extLst>
          </p:cNvPr>
          <p:cNvGrpSpPr>
            <a:grpSpLocks/>
          </p:cNvGrpSpPr>
          <p:nvPr/>
        </p:nvGrpSpPr>
        <p:grpSpPr bwMode="auto">
          <a:xfrm>
            <a:off x="6773862" y="1295400"/>
            <a:ext cx="1074738" cy="1295400"/>
            <a:chOff x="3024" y="960"/>
            <a:chExt cx="677" cy="816"/>
          </a:xfrm>
        </p:grpSpPr>
        <p:sp>
          <p:nvSpPr>
            <p:cNvPr id="7" name="Rectangle 4">
              <a:extLst>
                <a:ext uri="{FF2B5EF4-FFF2-40B4-BE49-F238E27FC236}">
                  <a16:creationId xmlns:a16="http://schemas.microsoft.com/office/drawing/2014/main" id="{660DA0FB-13C3-4607-B800-95B81665347D}"/>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8" name="Group 5">
              <a:extLst>
                <a:ext uri="{FF2B5EF4-FFF2-40B4-BE49-F238E27FC236}">
                  <a16:creationId xmlns:a16="http://schemas.microsoft.com/office/drawing/2014/main" id="{45988254-10EB-42FC-9E81-2680E0F81D30}"/>
                </a:ext>
              </a:extLst>
            </p:cNvPr>
            <p:cNvGrpSpPr>
              <a:grpSpLocks/>
            </p:cNvGrpSpPr>
            <p:nvPr/>
          </p:nvGrpSpPr>
          <p:grpSpPr bwMode="auto">
            <a:xfrm>
              <a:off x="3024" y="960"/>
              <a:ext cx="659" cy="816"/>
              <a:chOff x="3024" y="960"/>
              <a:chExt cx="659" cy="816"/>
            </a:xfrm>
          </p:grpSpPr>
          <p:sp>
            <p:nvSpPr>
              <p:cNvPr id="9" name="Rectangle 6">
                <a:extLst>
                  <a:ext uri="{FF2B5EF4-FFF2-40B4-BE49-F238E27FC236}">
                    <a16:creationId xmlns:a16="http://schemas.microsoft.com/office/drawing/2014/main" id="{2ED52BD4-5878-48D5-BA9D-8D0AD1CA6C68}"/>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0" name="Group 7">
                <a:extLst>
                  <a:ext uri="{FF2B5EF4-FFF2-40B4-BE49-F238E27FC236}">
                    <a16:creationId xmlns:a16="http://schemas.microsoft.com/office/drawing/2014/main" id="{EC54F1A7-FE89-4B68-9A94-BD05FE9862FC}"/>
                  </a:ext>
                </a:extLst>
              </p:cNvPr>
              <p:cNvGrpSpPr>
                <a:grpSpLocks/>
              </p:cNvGrpSpPr>
              <p:nvPr/>
            </p:nvGrpSpPr>
            <p:grpSpPr bwMode="auto">
              <a:xfrm>
                <a:off x="3024" y="960"/>
                <a:ext cx="642" cy="816"/>
                <a:chOff x="3024" y="960"/>
                <a:chExt cx="642" cy="816"/>
              </a:xfrm>
            </p:grpSpPr>
            <p:grpSp>
              <p:nvGrpSpPr>
                <p:cNvPr id="11" name="Group 8">
                  <a:extLst>
                    <a:ext uri="{FF2B5EF4-FFF2-40B4-BE49-F238E27FC236}">
                      <a16:creationId xmlns:a16="http://schemas.microsoft.com/office/drawing/2014/main" id="{0832DB7E-85A0-428E-BE6C-0BE9EB639027}"/>
                    </a:ext>
                  </a:extLst>
                </p:cNvPr>
                <p:cNvGrpSpPr>
                  <a:grpSpLocks/>
                </p:cNvGrpSpPr>
                <p:nvPr/>
              </p:nvGrpSpPr>
              <p:grpSpPr bwMode="auto">
                <a:xfrm>
                  <a:off x="3024" y="960"/>
                  <a:ext cx="642" cy="816"/>
                  <a:chOff x="3024" y="960"/>
                  <a:chExt cx="642" cy="816"/>
                </a:xfrm>
              </p:grpSpPr>
              <p:grpSp>
                <p:nvGrpSpPr>
                  <p:cNvPr id="13" name="Group 9">
                    <a:extLst>
                      <a:ext uri="{FF2B5EF4-FFF2-40B4-BE49-F238E27FC236}">
                        <a16:creationId xmlns:a16="http://schemas.microsoft.com/office/drawing/2014/main" id="{6091C661-7104-4860-ADE5-9DFEAE9FC8C3}"/>
                      </a:ext>
                    </a:extLst>
                  </p:cNvPr>
                  <p:cNvGrpSpPr>
                    <a:grpSpLocks/>
                  </p:cNvGrpSpPr>
                  <p:nvPr/>
                </p:nvGrpSpPr>
                <p:grpSpPr bwMode="auto">
                  <a:xfrm>
                    <a:off x="3024" y="960"/>
                    <a:ext cx="642" cy="816"/>
                    <a:chOff x="3024" y="960"/>
                    <a:chExt cx="642" cy="816"/>
                  </a:xfrm>
                </p:grpSpPr>
                <p:grpSp>
                  <p:nvGrpSpPr>
                    <p:cNvPr id="19" name="Group 10">
                      <a:extLst>
                        <a:ext uri="{FF2B5EF4-FFF2-40B4-BE49-F238E27FC236}">
                          <a16:creationId xmlns:a16="http://schemas.microsoft.com/office/drawing/2014/main" id="{42E4148D-565E-4BF6-B8E9-7932BEED1801}"/>
                        </a:ext>
                      </a:extLst>
                    </p:cNvPr>
                    <p:cNvGrpSpPr>
                      <a:grpSpLocks/>
                    </p:cNvGrpSpPr>
                    <p:nvPr/>
                  </p:nvGrpSpPr>
                  <p:grpSpPr bwMode="auto">
                    <a:xfrm>
                      <a:off x="3024" y="960"/>
                      <a:ext cx="642" cy="816"/>
                      <a:chOff x="3024" y="960"/>
                      <a:chExt cx="642" cy="816"/>
                    </a:xfrm>
                  </p:grpSpPr>
                  <p:grpSp>
                    <p:nvGrpSpPr>
                      <p:cNvPr id="21" name="Group 11">
                        <a:extLst>
                          <a:ext uri="{FF2B5EF4-FFF2-40B4-BE49-F238E27FC236}">
                            <a16:creationId xmlns:a16="http://schemas.microsoft.com/office/drawing/2014/main" id="{2DC3E230-BA4D-4EAD-A68D-6FCCD4082F63}"/>
                          </a:ext>
                        </a:extLst>
                      </p:cNvPr>
                      <p:cNvGrpSpPr>
                        <a:grpSpLocks/>
                      </p:cNvGrpSpPr>
                      <p:nvPr/>
                    </p:nvGrpSpPr>
                    <p:grpSpPr bwMode="auto">
                      <a:xfrm>
                        <a:off x="3024" y="960"/>
                        <a:ext cx="642" cy="816"/>
                        <a:chOff x="3024" y="960"/>
                        <a:chExt cx="642" cy="816"/>
                      </a:xfrm>
                    </p:grpSpPr>
                    <p:sp>
                      <p:nvSpPr>
                        <p:cNvPr id="23" name="Rectangle 12">
                          <a:extLst>
                            <a:ext uri="{FF2B5EF4-FFF2-40B4-BE49-F238E27FC236}">
                              <a16:creationId xmlns:a16="http://schemas.microsoft.com/office/drawing/2014/main" id="{008BC5A0-4662-4CE4-BA59-1833E5D8EDE3}"/>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24" name="Text Box 13">
                          <a:extLst>
                            <a:ext uri="{FF2B5EF4-FFF2-40B4-BE49-F238E27FC236}">
                              <a16:creationId xmlns:a16="http://schemas.microsoft.com/office/drawing/2014/main" id="{D3028A1A-8E64-4A58-A8C1-0638847FB7A5}"/>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CC9900"/>
                              </a:solidFill>
                              <a:effectLst>
                                <a:outerShdw blurRad="38100" dist="38100" dir="2700000" algn="tl">
                                  <a:srgbClr val="C0C0C0"/>
                                </a:outerShdw>
                              </a:effectLst>
                            </a:rPr>
                            <a:t>OWNER’S MANUAL</a:t>
                          </a:r>
                        </a:p>
                      </p:txBody>
                    </p:sp>
                  </p:grpSp>
                  <p:sp>
                    <p:nvSpPr>
                      <p:cNvPr id="22" name="Text Box 14">
                        <a:extLst>
                          <a:ext uri="{FF2B5EF4-FFF2-40B4-BE49-F238E27FC236}">
                            <a16:creationId xmlns:a16="http://schemas.microsoft.com/office/drawing/2014/main" id="{D5DA162A-C0B1-4A1A-A3A0-0B5CA262CDBC}"/>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20" name="Text Box 15">
                      <a:extLst>
                        <a:ext uri="{FF2B5EF4-FFF2-40B4-BE49-F238E27FC236}">
                          <a16:creationId xmlns:a16="http://schemas.microsoft.com/office/drawing/2014/main" id="{06969290-BF97-4A99-8CA4-4DEC219C11C5}"/>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4" name="Group 16">
                    <a:extLst>
                      <a:ext uri="{FF2B5EF4-FFF2-40B4-BE49-F238E27FC236}">
                        <a16:creationId xmlns:a16="http://schemas.microsoft.com/office/drawing/2014/main" id="{60F693E4-BC12-4671-8A68-C67115309700}"/>
                      </a:ext>
                    </a:extLst>
                  </p:cNvPr>
                  <p:cNvGrpSpPr>
                    <a:grpSpLocks/>
                  </p:cNvGrpSpPr>
                  <p:nvPr/>
                </p:nvGrpSpPr>
                <p:grpSpPr bwMode="auto">
                  <a:xfrm>
                    <a:off x="3024" y="1307"/>
                    <a:ext cx="642" cy="122"/>
                    <a:chOff x="3024" y="1307"/>
                    <a:chExt cx="642" cy="122"/>
                  </a:xfrm>
                </p:grpSpPr>
                <p:sp>
                  <p:nvSpPr>
                    <p:cNvPr id="15" name="Line 17">
                      <a:extLst>
                        <a:ext uri="{FF2B5EF4-FFF2-40B4-BE49-F238E27FC236}">
                          <a16:creationId xmlns:a16="http://schemas.microsoft.com/office/drawing/2014/main" id="{10276634-694A-4E05-BA73-14F6B7DB908F}"/>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8">
                      <a:extLst>
                        <a:ext uri="{FF2B5EF4-FFF2-40B4-BE49-F238E27FC236}">
                          <a16:creationId xmlns:a16="http://schemas.microsoft.com/office/drawing/2014/main" id="{8B047E1C-CDE3-447A-AC60-65FEE319F21F}"/>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9">
                      <a:extLst>
                        <a:ext uri="{FF2B5EF4-FFF2-40B4-BE49-F238E27FC236}">
                          <a16:creationId xmlns:a16="http://schemas.microsoft.com/office/drawing/2014/main" id="{F6892F3F-A308-45A2-A2EC-3950E19DD168}"/>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Rectangle 20">
                      <a:extLst>
                        <a:ext uri="{FF2B5EF4-FFF2-40B4-BE49-F238E27FC236}">
                          <a16:creationId xmlns:a16="http://schemas.microsoft.com/office/drawing/2014/main" id="{27AE50FC-FFAE-485D-BE5A-A9D7006BF856}"/>
                        </a:ext>
                      </a:extLst>
                    </p:cNvPr>
                    <p:cNvSpPr>
                      <a:spLocks noChangeArrowheads="1"/>
                    </p:cNvSpPr>
                    <p:nvPr/>
                  </p:nvSpPr>
                  <p:spPr bwMode="auto">
                    <a:xfrm>
                      <a:off x="3024" y="1359"/>
                      <a:ext cx="642" cy="70"/>
                    </a:xfrm>
                    <a:prstGeom prst="rect">
                      <a:avLst/>
                    </a:prstGeom>
                    <a:solidFill>
                      <a:srgbClr val="C1C1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2" name="Text Box 21">
                  <a:extLst>
                    <a:ext uri="{FF2B5EF4-FFF2-40B4-BE49-F238E27FC236}">
                      <a16:creationId xmlns:a16="http://schemas.microsoft.com/office/drawing/2014/main" id="{0C2D3CEB-047B-4ACA-85D3-F15E2AE33E84}"/>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25" name="Group 22">
            <a:extLst>
              <a:ext uri="{FF2B5EF4-FFF2-40B4-BE49-F238E27FC236}">
                <a16:creationId xmlns:a16="http://schemas.microsoft.com/office/drawing/2014/main" id="{217CDACA-4EB4-4E99-9704-500610932242}"/>
              </a:ext>
            </a:extLst>
          </p:cNvPr>
          <p:cNvGrpSpPr>
            <a:grpSpLocks/>
          </p:cNvGrpSpPr>
          <p:nvPr/>
        </p:nvGrpSpPr>
        <p:grpSpPr bwMode="auto">
          <a:xfrm>
            <a:off x="6773862" y="1295400"/>
            <a:ext cx="3741738" cy="5410200"/>
            <a:chOff x="2762" y="432"/>
            <a:chExt cx="2357" cy="3408"/>
          </a:xfrm>
        </p:grpSpPr>
        <p:grpSp>
          <p:nvGrpSpPr>
            <p:cNvPr id="26" name="Group 23">
              <a:extLst>
                <a:ext uri="{FF2B5EF4-FFF2-40B4-BE49-F238E27FC236}">
                  <a16:creationId xmlns:a16="http://schemas.microsoft.com/office/drawing/2014/main" id="{BFC3DD68-A7D4-4C3D-997E-1A5C3EA1341C}"/>
                </a:ext>
              </a:extLst>
            </p:cNvPr>
            <p:cNvGrpSpPr>
              <a:grpSpLocks/>
            </p:cNvGrpSpPr>
            <p:nvPr/>
          </p:nvGrpSpPr>
          <p:grpSpPr bwMode="auto">
            <a:xfrm>
              <a:off x="2762" y="1296"/>
              <a:ext cx="677" cy="816"/>
              <a:chOff x="3024" y="960"/>
              <a:chExt cx="677" cy="816"/>
            </a:xfrm>
          </p:grpSpPr>
          <p:sp>
            <p:nvSpPr>
              <p:cNvPr id="218" name="Rectangle 24">
                <a:extLst>
                  <a:ext uri="{FF2B5EF4-FFF2-40B4-BE49-F238E27FC236}">
                    <a16:creationId xmlns:a16="http://schemas.microsoft.com/office/drawing/2014/main" id="{F1691BA4-0ECA-440B-9A9C-90F4F992871F}"/>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19" name="Group 25">
                <a:extLst>
                  <a:ext uri="{FF2B5EF4-FFF2-40B4-BE49-F238E27FC236}">
                    <a16:creationId xmlns:a16="http://schemas.microsoft.com/office/drawing/2014/main" id="{52CBA978-A391-4BED-9383-0AEBD673C56A}"/>
                  </a:ext>
                </a:extLst>
              </p:cNvPr>
              <p:cNvGrpSpPr>
                <a:grpSpLocks/>
              </p:cNvGrpSpPr>
              <p:nvPr/>
            </p:nvGrpSpPr>
            <p:grpSpPr bwMode="auto">
              <a:xfrm>
                <a:off x="3024" y="960"/>
                <a:ext cx="659" cy="816"/>
                <a:chOff x="3024" y="960"/>
                <a:chExt cx="659" cy="816"/>
              </a:xfrm>
            </p:grpSpPr>
            <p:sp>
              <p:nvSpPr>
                <p:cNvPr id="220" name="Rectangle 26">
                  <a:extLst>
                    <a:ext uri="{FF2B5EF4-FFF2-40B4-BE49-F238E27FC236}">
                      <a16:creationId xmlns:a16="http://schemas.microsoft.com/office/drawing/2014/main" id="{F6626CE7-1B62-4F84-858B-56ACC7A71C29}"/>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21" name="Group 27">
                  <a:extLst>
                    <a:ext uri="{FF2B5EF4-FFF2-40B4-BE49-F238E27FC236}">
                      <a16:creationId xmlns:a16="http://schemas.microsoft.com/office/drawing/2014/main" id="{D2883D76-71B2-42E4-91BC-FE5A441892B1}"/>
                    </a:ext>
                  </a:extLst>
                </p:cNvPr>
                <p:cNvGrpSpPr>
                  <a:grpSpLocks/>
                </p:cNvGrpSpPr>
                <p:nvPr/>
              </p:nvGrpSpPr>
              <p:grpSpPr bwMode="auto">
                <a:xfrm>
                  <a:off x="3024" y="960"/>
                  <a:ext cx="642" cy="816"/>
                  <a:chOff x="3024" y="960"/>
                  <a:chExt cx="642" cy="816"/>
                </a:xfrm>
              </p:grpSpPr>
              <p:grpSp>
                <p:nvGrpSpPr>
                  <p:cNvPr id="222" name="Group 28">
                    <a:extLst>
                      <a:ext uri="{FF2B5EF4-FFF2-40B4-BE49-F238E27FC236}">
                        <a16:creationId xmlns:a16="http://schemas.microsoft.com/office/drawing/2014/main" id="{776DEA78-6B84-4337-8455-8D89601F8A4A}"/>
                      </a:ext>
                    </a:extLst>
                  </p:cNvPr>
                  <p:cNvGrpSpPr>
                    <a:grpSpLocks/>
                  </p:cNvGrpSpPr>
                  <p:nvPr/>
                </p:nvGrpSpPr>
                <p:grpSpPr bwMode="auto">
                  <a:xfrm>
                    <a:off x="3024" y="960"/>
                    <a:ext cx="642" cy="816"/>
                    <a:chOff x="3024" y="960"/>
                    <a:chExt cx="642" cy="816"/>
                  </a:xfrm>
                </p:grpSpPr>
                <p:grpSp>
                  <p:nvGrpSpPr>
                    <p:cNvPr id="224" name="Group 29">
                      <a:extLst>
                        <a:ext uri="{FF2B5EF4-FFF2-40B4-BE49-F238E27FC236}">
                          <a16:creationId xmlns:a16="http://schemas.microsoft.com/office/drawing/2014/main" id="{4AD8D0B8-5AEF-4CE5-A32A-CC7758B6A2A5}"/>
                        </a:ext>
                      </a:extLst>
                    </p:cNvPr>
                    <p:cNvGrpSpPr>
                      <a:grpSpLocks/>
                    </p:cNvGrpSpPr>
                    <p:nvPr/>
                  </p:nvGrpSpPr>
                  <p:grpSpPr bwMode="auto">
                    <a:xfrm>
                      <a:off x="3024" y="960"/>
                      <a:ext cx="642" cy="816"/>
                      <a:chOff x="3024" y="960"/>
                      <a:chExt cx="642" cy="816"/>
                    </a:xfrm>
                  </p:grpSpPr>
                  <p:grpSp>
                    <p:nvGrpSpPr>
                      <p:cNvPr id="230" name="Group 30">
                        <a:extLst>
                          <a:ext uri="{FF2B5EF4-FFF2-40B4-BE49-F238E27FC236}">
                            <a16:creationId xmlns:a16="http://schemas.microsoft.com/office/drawing/2014/main" id="{8F5AAF8E-7B15-4EEE-AC8C-0885DF59A0EA}"/>
                          </a:ext>
                        </a:extLst>
                      </p:cNvPr>
                      <p:cNvGrpSpPr>
                        <a:grpSpLocks/>
                      </p:cNvGrpSpPr>
                      <p:nvPr/>
                    </p:nvGrpSpPr>
                    <p:grpSpPr bwMode="auto">
                      <a:xfrm>
                        <a:off x="3024" y="960"/>
                        <a:ext cx="642" cy="816"/>
                        <a:chOff x="3024" y="960"/>
                        <a:chExt cx="642" cy="816"/>
                      </a:xfrm>
                    </p:grpSpPr>
                    <p:grpSp>
                      <p:nvGrpSpPr>
                        <p:cNvPr id="232" name="Group 31">
                          <a:extLst>
                            <a:ext uri="{FF2B5EF4-FFF2-40B4-BE49-F238E27FC236}">
                              <a16:creationId xmlns:a16="http://schemas.microsoft.com/office/drawing/2014/main" id="{055ACC4F-3FC5-4568-8CFF-3C4A908F0FAE}"/>
                            </a:ext>
                          </a:extLst>
                        </p:cNvPr>
                        <p:cNvGrpSpPr>
                          <a:grpSpLocks/>
                        </p:cNvGrpSpPr>
                        <p:nvPr/>
                      </p:nvGrpSpPr>
                      <p:grpSpPr bwMode="auto">
                        <a:xfrm>
                          <a:off x="3024" y="960"/>
                          <a:ext cx="642" cy="816"/>
                          <a:chOff x="3024" y="960"/>
                          <a:chExt cx="642" cy="816"/>
                        </a:xfrm>
                      </p:grpSpPr>
                      <p:sp>
                        <p:nvSpPr>
                          <p:cNvPr id="234" name="Rectangle 32">
                            <a:extLst>
                              <a:ext uri="{FF2B5EF4-FFF2-40B4-BE49-F238E27FC236}">
                                <a16:creationId xmlns:a16="http://schemas.microsoft.com/office/drawing/2014/main" id="{AE9C73DA-378B-4923-A389-1F812EE7131D}"/>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235" name="Text Box 33">
                            <a:extLst>
                              <a:ext uri="{FF2B5EF4-FFF2-40B4-BE49-F238E27FC236}">
                                <a16:creationId xmlns:a16="http://schemas.microsoft.com/office/drawing/2014/main" id="{5F0FA9B3-C91C-4938-9C1C-9489DBD8E16B}"/>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CC00"/>
                                </a:solidFill>
                                <a:effectLst>
                                  <a:outerShdw blurRad="38100" dist="38100" dir="2700000" algn="tl">
                                    <a:srgbClr val="C0C0C0"/>
                                  </a:outerShdw>
                                </a:effectLst>
                              </a:rPr>
                              <a:t>OWNER’S MANUAL</a:t>
                            </a:r>
                          </a:p>
                        </p:txBody>
                      </p:sp>
                    </p:grpSp>
                    <p:sp>
                      <p:nvSpPr>
                        <p:cNvPr id="233" name="Text Box 34">
                          <a:extLst>
                            <a:ext uri="{FF2B5EF4-FFF2-40B4-BE49-F238E27FC236}">
                              <a16:creationId xmlns:a16="http://schemas.microsoft.com/office/drawing/2014/main" id="{8538F3F0-FB97-42C1-834E-4527FC455C20}"/>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231" name="Text Box 35">
                        <a:extLst>
                          <a:ext uri="{FF2B5EF4-FFF2-40B4-BE49-F238E27FC236}">
                            <a16:creationId xmlns:a16="http://schemas.microsoft.com/office/drawing/2014/main" id="{A50DF0A3-6B06-4DD3-B199-8B0649160A0C}"/>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225" name="Group 36">
                      <a:extLst>
                        <a:ext uri="{FF2B5EF4-FFF2-40B4-BE49-F238E27FC236}">
                          <a16:creationId xmlns:a16="http://schemas.microsoft.com/office/drawing/2014/main" id="{F1A610DD-58DF-4435-9A92-35E5739DAF91}"/>
                        </a:ext>
                      </a:extLst>
                    </p:cNvPr>
                    <p:cNvGrpSpPr>
                      <a:grpSpLocks/>
                    </p:cNvGrpSpPr>
                    <p:nvPr/>
                  </p:nvGrpSpPr>
                  <p:grpSpPr bwMode="auto">
                    <a:xfrm>
                      <a:off x="3024" y="1307"/>
                      <a:ext cx="642" cy="122"/>
                      <a:chOff x="3024" y="1307"/>
                      <a:chExt cx="642" cy="122"/>
                    </a:xfrm>
                  </p:grpSpPr>
                  <p:sp>
                    <p:nvSpPr>
                      <p:cNvPr id="226" name="Line 37">
                        <a:extLst>
                          <a:ext uri="{FF2B5EF4-FFF2-40B4-BE49-F238E27FC236}">
                            <a16:creationId xmlns:a16="http://schemas.microsoft.com/office/drawing/2014/main" id="{D2C9DDD3-70BA-40E0-8397-49B0DF367CB2}"/>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Line 38">
                        <a:extLst>
                          <a:ext uri="{FF2B5EF4-FFF2-40B4-BE49-F238E27FC236}">
                            <a16:creationId xmlns:a16="http://schemas.microsoft.com/office/drawing/2014/main" id="{09D2578B-12C3-4BC1-A7E5-7DEFEAA73289}"/>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39">
                        <a:extLst>
                          <a:ext uri="{FF2B5EF4-FFF2-40B4-BE49-F238E27FC236}">
                            <a16:creationId xmlns:a16="http://schemas.microsoft.com/office/drawing/2014/main" id="{D288D3DA-A9A3-42C1-B9EA-B702189F80C7}"/>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Rectangle 40">
                        <a:extLst>
                          <a:ext uri="{FF2B5EF4-FFF2-40B4-BE49-F238E27FC236}">
                            <a16:creationId xmlns:a16="http://schemas.microsoft.com/office/drawing/2014/main" id="{A7E56729-A51B-487C-BC84-79D77BA25083}"/>
                          </a:ext>
                        </a:extLst>
                      </p:cNvPr>
                      <p:cNvSpPr>
                        <a:spLocks noChangeArrowheads="1"/>
                      </p:cNvSpPr>
                      <p:nvPr/>
                    </p:nvSpPr>
                    <p:spPr bwMode="auto">
                      <a:xfrm>
                        <a:off x="3024" y="1359"/>
                        <a:ext cx="642" cy="70"/>
                      </a:xfrm>
                      <a:prstGeom prst="rect">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223" name="Text Box 41">
                    <a:extLst>
                      <a:ext uri="{FF2B5EF4-FFF2-40B4-BE49-F238E27FC236}">
                        <a16:creationId xmlns:a16="http://schemas.microsoft.com/office/drawing/2014/main" id="{D892C5F4-C476-4C68-9B71-A918F0605B82}"/>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27" name="Group 42">
              <a:extLst>
                <a:ext uri="{FF2B5EF4-FFF2-40B4-BE49-F238E27FC236}">
                  <a16:creationId xmlns:a16="http://schemas.microsoft.com/office/drawing/2014/main" id="{5D13902D-8DD4-4B22-9EC6-A2A9ADEAC84B}"/>
                </a:ext>
              </a:extLst>
            </p:cNvPr>
            <p:cNvGrpSpPr>
              <a:grpSpLocks/>
            </p:cNvGrpSpPr>
            <p:nvPr/>
          </p:nvGrpSpPr>
          <p:grpSpPr bwMode="auto">
            <a:xfrm>
              <a:off x="3578" y="1296"/>
              <a:ext cx="677" cy="816"/>
              <a:chOff x="3024" y="960"/>
              <a:chExt cx="677" cy="816"/>
            </a:xfrm>
          </p:grpSpPr>
          <p:sp>
            <p:nvSpPr>
              <p:cNvPr id="200" name="Rectangle 43">
                <a:extLst>
                  <a:ext uri="{FF2B5EF4-FFF2-40B4-BE49-F238E27FC236}">
                    <a16:creationId xmlns:a16="http://schemas.microsoft.com/office/drawing/2014/main" id="{C392F263-CEB1-4A79-A855-061FBB2EB215}"/>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01" name="Group 44">
                <a:extLst>
                  <a:ext uri="{FF2B5EF4-FFF2-40B4-BE49-F238E27FC236}">
                    <a16:creationId xmlns:a16="http://schemas.microsoft.com/office/drawing/2014/main" id="{B93F8BB8-67EA-42EA-A105-69FCA3E8652D}"/>
                  </a:ext>
                </a:extLst>
              </p:cNvPr>
              <p:cNvGrpSpPr>
                <a:grpSpLocks/>
              </p:cNvGrpSpPr>
              <p:nvPr/>
            </p:nvGrpSpPr>
            <p:grpSpPr bwMode="auto">
              <a:xfrm>
                <a:off x="3024" y="960"/>
                <a:ext cx="659" cy="816"/>
                <a:chOff x="3024" y="960"/>
                <a:chExt cx="659" cy="816"/>
              </a:xfrm>
            </p:grpSpPr>
            <p:sp>
              <p:nvSpPr>
                <p:cNvPr id="202" name="Rectangle 45">
                  <a:extLst>
                    <a:ext uri="{FF2B5EF4-FFF2-40B4-BE49-F238E27FC236}">
                      <a16:creationId xmlns:a16="http://schemas.microsoft.com/office/drawing/2014/main" id="{77625D9A-6343-4986-9E64-1ACF080848EF}"/>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03" name="Group 46">
                  <a:extLst>
                    <a:ext uri="{FF2B5EF4-FFF2-40B4-BE49-F238E27FC236}">
                      <a16:creationId xmlns:a16="http://schemas.microsoft.com/office/drawing/2014/main" id="{56CDF091-B439-429A-BB4A-0BBA2A5E0CF5}"/>
                    </a:ext>
                  </a:extLst>
                </p:cNvPr>
                <p:cNvGrpSpPr>
                  <a:grpSpLocks/>
                </p:cNvGrpSpPr>
                <p:nvPr/>
              </p:nvGrpSpPr>
              <p:grpSpPr bwMode="auto">
                <a:xfrm>
                  <a:off x="3024" y="960"/>
                  <a:ext cx="642" cy="816"/>
                  <a:chOff x="3024" y="960"/>
                  <a:chExt cx="642" cy="816"/>
                </a:xfrm>
              </p:grpSpPr>
              <p:grpSp>
                <p:nvGrpSpPr>
                  <p:cNvPr id="204" name="Group 47">
                    <a:extLst>
                      <a:ext uri="{FF2B5EF4-FFF2-40B4-BE49-F238E27FC236}">
                        <a16:creationId xmlns:a16="http://schemas.microsoft.com/office/drawing/2014/main" id="{7094372F-608F-48A5-8EDA-6A075153B50A}"/>
                      </a:ext>
                    </a:extLst>
                  </p:cNvPr>
                  <p:cNvGrpSpPr>
                    <a:grpSpLocks/>
                  </p:cNvGrpSpPr>
                  <p:nvPr/>
                </p:nvGrpSpPr>
                <p:grpSpPr bwMode="auto">
                  <a:xfrm>
                    <a:off x="3024" y="960"/>
                    <a:ext cx="642" cy="816"/>
                    <a:chOff x="3024" y="960"/>
                    <a:chExt cx="642" cy="816"/>
                  </a:xfrm>
                </p:grpSpPr>
                <p:grpSp>
                  <p:nvGrpSpPr>
                    <p:cNvPr id="206" name="Group 48">
                      <a:extLst>
                        <a:ext uri="{FF2B5EF4-FFF2-40B4-BE49-F238E27FC236}">
                          <a16:creationId xmlns:a16="http://schemas.microsoft.com/office/drawing/2014/main" id="{95F854F5-A36C-4D17-902A-42D400E05B17}"/>
                        </a:ext>
                      </a:extLst>
                    </p:cNvPr>
                    <p:cNvGrpSpPr>
                      <a:grpSpLocks/>
                    </p:cNvGrpSpPr>
                    <p:nvPr/>
                  </p:nvGrpSpPr>
                  <p:grpSpPr bwMode="auto">
                    <a:xfrm>
                      <a:off x="3024" y="960"/>
                      <a:ext cx="642" cy="816"/>
                      <a:chOff x="3024" y="960"/>
                      <a:chExt cx="642" cy="816"/>
                    </a:xfrm>
                  </p:grpSpPr>
                  <p:grpSp>
                    <p:nvGrpSpPr>
                      <p:cNvPr id="212" name="Group 49">
                        <a:extLst>
                          <a:ext uri="{FF2B5EF4-FFF2-40B4-BE49-F238E27FC236}">
                            <a16:creationId xmlns:a16="http://schemas.microsoft.com/office/drawing/2014/main" id="{56A7B6F4-F6B1-4EF6-B105-69ECB325F34D}"/>
                          </a:ext>
                        </a:extLst>
                      </p:cNvPr>
                      <p:cNvGrpSpPr>
                        <a:grpSpLocks/>
                      </p:cNvGrpSpPr>
                      <p:nvPr/>
                    </p:nvGrpSpPr>
                    <p:grpSpPr bwMode="auto">
                      <a:xfrm>
                        <a:off x="3024" y="960"/>
                        <a:ext cx="642" cy="816"/>
                        <a:chOff x="3024" y="960"/>
                        <a:chExt cx="642" cy="816"/>
                      </a:xfrm>
                    </p:grpSpPr>
                    <p:grpSp>
                      <p:nvGrpSpPr>
                        <p:cNvPr id="214" name="Group 50">
                          <a:extLst>
                            <a:ext uri="{FF2B5EF4-FFF2-40B4-BE49-F238E27FC236}">
                              <a16:creationId xmlns:a16="http://schemas.microsoft.com/office/drawing/2014/main" id="{7914A9A3-BF87-42FA-BEFD-A05E9F4CBCAC}"/>
                            </a:ext>
                          </a:extLst>
                        </p:cNvPr>
                        <p:cNvGrpSpPr>
                          <a:grpSpLocks/>
                        </p:cNvGrpSpPr>
                        <p:nvPr/>
                      </p:nvGrpSpPr>
                      <p:grpSpPr bwMode="auto">
                        <a:xfrm>
                          <a:off x="3024" y="960"/>
                          <a:ext cx="642" cy="816"/>
                          <a:chOff x="3024" y="960"/>
                          <a:chExt cx="642" cy="816"/>
                        </a:xfrm>
                      </p:grpSpPr>
                      <p:sp>
                        <p:nvSpPr>
                          <p:cNvPr id="216" name="Rectangle 51">
                            <a:extLst>
                              <a:ext uri="{FF2B5EF4-FFF2-40B4-BE49-F238E27FC236}">
                                <a16:creationId xmlns:a16="http://schemas.microsoft.com/office/drawing/2014/main" id="{36946954-C1A5-471C-923C-916254BB9C47}"/>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217" name="Text Box 52">
                            <a:extLst>
                              <a:ext uri="{FF2B5EF4-FFF2-40B4-BE49-F238E27FC236}">
                                <a16:creationId xmlns:a16="http://schemas.microsoft.com/office/drawing/2014/main" id="{F0A2FC62-39B7-4C2B-933F-A85AD64C8451}"/>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chemeClr val="hlink"/>
                                </a:solidFill>
                                <a:effectLst>
                                  <a:outerShdw blurRad="38100" dist="38100" dir="2700000" algn="tl">
                                    <a:srgbClr val="C0C0C0"/>
                                  </a:outerShdw>
                                </a:effectLst>
                              </a:rPr>
                              <a:t>OWNER’S MANUAL</a:t>
                            </a:r>
                          </a:p>
                        </p:txBody>
                      </p:sp>
                    </p:grpSp>
                    <p:sp>
                      <p:nvSpPr>
                        <p:cNvPr id="215" name="Text Box 53">
                          <a:extLst>
                            <a:ext uri="{FF2B5EF4-FFF2-40B4-BE49-F238E27FC236}">
                              <a16:creationId xmlns:a16="http://schemas.microsoft.com/office/drawing/2014/main" id="{AD31BB31-FE79-4AAC-B5B8-4A67B27D3DC8}"/>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213" name="Text Box 54">
                        <a:extLst>
                          <a:ext uri="{FF2B5EF4-FFF2-40B4-BE49-F238E27FC236}">
                            <a16:creationId xmlns:a16="http://schemas.microsoft.com/office/drawing/2014/main" id="{00B28F53-01B8-412C-870A-292897FF6A5D}"/>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207" name="Group 55">
                      <a:extLst>
                        <a:ext uri="{FF2B5EF4-FFF2-40B4-BE49-F238E27FC236}">
                          <a16:creationId xmlns:a16="http://schemas.microsoft.com/office/drawing/2014/main" id="{C92A2590-1C3B-4393-99B7-654372A8882A}"/>
                        </a:ext>
                      </a:extLst>
                    </p:cNvPr>
                    <p:cNvGrpSpPr>
                      <a:grpSpLocks/>
                    </p:cNvGrpSpPr>
                    <p:nvPr/>
                  </p:nvGrpSpPr>
                  <p:grpSpPr bwMode="auto">
                    <a:xfrm>
                      <a:off x="3024" y="1307"/>
                      <a:ext cx="642" cy="122"/>
                      <a:chOff x="3024" y="1307"/>
                      <a:chExt cx="642" cy="122"/>
                    </a:xfrm>
                  </p:grpSpPr>
                  <p:sp>
                    <p:nvSpPr>
                      <p:cNvPr id="208" name="Line 56">
                        <a:extLst>
                          <a:ext uri="{FF2B5EF4-FFF2-40B4-BE49-F238E27FC236}">
                            <a16:creationId xmlns:a16="http://schemas.microsoft.com/office/drawing/2014/main" id="{8CEDB235-B72C-4D47-8FE8-D98976E2F89D}"/>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 name="Line 57">
                        <a:extLst>
                          <a:ext uri="{FF2B5EF4-FFF2-40B4-BE49-F238E27FC236}">
                            <a16:creationId xmlns:a16="http://schemas.microsoft.com/office/drawing/2014/main" id="{B3C423A6-2BA6-4685-85E9-5662E68909E0}"/>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58">
                        <a:extLst>
                          <a:ext uri="{FF2B5EF4-FFF2-40B4-BE49-F238E27FC236}">
                            <a16:creationId xmlns:a16="http://schemas.microsoft.com/office/drawing/2014/main" id="{65738C15-64C7-4C13-9337-3B88B541289E}"/>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Rectangle 59">
                        <a:extLst>
                          <a:ext uri="{FF2B5EF4-FFF2-40B4-BE49-F238E27FC236}">
                            <a16:creationId xmlns:a16="http://schemas.microsoft.com/office/drawing/2014/main" id="{C8F44EF4-A87A-4BEF-819A-041E42757B71}"/>
                          </a:ext>
                        </a:extLst>
                      </p:cNvPr>
                      <p:cNvSpPr>
                        <a:spLocks noChangeArrowheads="1"/>
                      </p:cNvSpPr>
                      <p:nvPr/>
                    </p:nvSpPr>
                    <p:spPr bwMode="auto">
                      <a:xfrm>
                        <a:off x="3024" y="1359"/>
                        <a:ext cx="642" cy="70"/>
                      </a:xfrm>
                      <a:prstGeom prst="rect">
                        <a:avLst/>
                      </a:prstGeom>
                      <a:solidFill>
                        <a:schemeClr va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205" name="Text Box 60">
                    <a:extLst>
                      <a:ext uri="{FF2B5EF4-FFF2-40B4-BE49-F238E27FC236}">
                        <a16:creationId xmlns:a16="http://schemas.microsoft.com/office/drawing/2014/main" id="{288FA253-080D-4967-93DC-160270B06919}"/>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28" name="Group 61">
              <a:extLst>
                <a:ext uri="{FF2B5EF4-FFF2-40B4-BE49-F238E27FC236}">
                  <a16:creationId xmlns:a16="http://schemas.microsoft.com/office/drawing/2014/main" id="{6830813A-53FF-4CBF-A177-E3F53958384D}"/>
                </a:ext>
              </a:extLst>
            </p:cNvPr>
            <p:cNvGrpSpPr>
              <a:grpSpLocks/>
            </p:cNvGrpSpPr>
            <p:nvPr/>
          </p:nvGrpSpPr>
          <p:grpSpPr bwMode="auto">
            <a:xfrm>
              <a:off x="3578" y="432"/>
              <a:ext cx="677" cy="816"/>
              <a:chOff x="3024" y="960"/>
              <a:chExt cx="677" cy="816"/>
            </a:xfrm>
          </p:grpSpPr>
          <p:sp>
            <p:nvSpPr>
              <p:cNvPr id="182" name="Rectangle 62">
                <a:extLst>
                  <a:ext uri="{FF2B5EF4-FFF2-40B4-BE49-F238E27FC236}">
                    <a16:creationId xmlns:a16="http://schemas.microsoft.com/office/drawing/2014/main" id="{CAAF5904-E003-4A10-BB13-4EC6ABB64F06}"/>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83" name="Group 63">
                <a:extLst>
                  <a:ext uri="{FF2B5EF4-FFF2-40B4-BE49-F238E27FC236}">
                    <a16:creationId xmlns:a16="http://schemas.microsoft.com/office/drawing/2014/main" id="{EAF7282F-BD16-4DF5-9BC6-8EEB60993D9F}"/>
                  </a:ext>
                </a:extLst>
              </p:cNvPr>
              <p:cNvGrpSpPr>
                <a:grpSpLocks/>
              </p:cNvGrpSpPr>
              <p:nvPr/>
            </p:nvGrpSpPr>
            <p:grpSpPr bwMode="auto">
              <a:xfrm>
                <a:off x="3024" y="960"/>
                <a:ext cx="659" cy="816"/>
                <a:chOff x="3024" y="960"/>
                <a:chExt cx="659" cy="816"/>
              </a:xfrm>
            </p:grpSpPr>
            <p:sp>
              <p:nvSpPr>
                <p:cNvPr id="184" name="Rectangle 64">
                  <a:extLst>
                    <a:ext uri="{FF2B5EF4-FFF2-40B4-BE49-F238E27FC236}">
                      <a16:creationId xmlns:a16="http://schemas.microsoft.com/office/drawing/2014/main" id="{A3088CF8-9EE8-4BB5-A434-1AF88B1064A7}"/>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85" name="Group 65">
                  <a:extLst>
                    <a:ext uri="{FF2B5EF4-FFF2-40B4-BE49-F238E27FC236}">
                      <a16:creationId xmlns:a16="http://schemas.microsoft.com/office/drawing/2014/main" id="{176B8870-2245-40C0-8929-B0B2DC9FE586}"/>
                    </a:ext>
                  </a:extLst>
                </p:cNvPr>
                <p:cNvGrpSpPr>
                  <a:grpSpLocks/>
                </p:cNvGrpSpPr>
                <p:nvPr/>
              </p:nvGrpSpPr>
              <p:grpSpPr bwMode="auto">
                <a:xfrm>
                  <a:off x="3024" y="960"/>
                  <a:ext cx="642" cy="816"/>
                  <a:chOff x="3024" y="960"/>
                  <a:chExt cx="642" cy="816"/>
                </a:xfrm>
              </p:grpSpPr>
              <p:grpSp>
                <p:nvGrpSpPr>
                  <p:cNvPr id="186" name="Group 66">
                    <a:extLst>
                      <a:ext uri="{FF2B5EF4-FFF2-40B4-BE49-F238E27FC236}">
                        <a16:creationId xmlns:a16="http://schemas.microsoft.com/office/drawing/2014/main" id="{28FA153E-9A28-4BFC-9B11-3B888ADC3880}"/>
                      </a:ext>
                    </a:extLst>
                  </p:cNvPr>
                  <p:cNvGrpSpPr>
                    <a:grpSpLocks/>
                  </p:cNvGrpSpPr>
                  <p:nvPr/>
                </p:nvGrpSpPr>
                <p:grpSpPr bwMode="auto">
                  <a:xfrm>
                    <a:off x="3024" y="960"/>
                    <a:ext cx="642" cy="816"/>
                    <a:chOff x="3024" y="960"/>
                    <a:chExt cx="642" cy="816"/>
                  </a:xfrm>
                </p:grpSpPr>
                <p:grpSp>
                  <p:nvGrpSpPr>
                    <p:cNvPr id="188" name="Group 67">
                      <a:extLst>
                        <a:ext uri="{FF2B5EF4-FFF2-40B4-BE49-F238E27FC236}">
                          <a16:creationId xmlns:a16="http://schemas.microsoft.com/office/drawing/2014/main" id="{77EBF752-D155-4269-993B-EEB7E1899D93}"/>
                        </a:ext>
                      </a:extLst>
                    </p:cNvPr>
                    <p:cNvGrpSpPr>
                      <a:grpSpLocks/>
                    </p:cNvGrpSpPr>
                    <p:nvPr/>
                  </p:nvGrpSpPr>
                  <p:grpSpPr bwMode="auto">
                    <a:xfrm>
                      <a:off x="3024" y="960"/>
                      <a:ext cx="642" cy="816"/>
                      <a:chOff x="3024" y="960"/>
                      <a:chExt cx="642" cy="816"/>
                    </a:xfrm>
                  </p:grpSpPr>
                  <p:grpSp>
                    <p:nvGrpSpPr>
                      <p:cNvPr id="194" name="Group 68">
                        <a:extLst>
                          <a:ext uri="{FF2B5EF4-FFF2-40B4-BE49-F238E27FC236}">
                            <a16:creationId xmlns:a16="http://schemas.microsoft.com/office/drawing/2014/main" id="{2E0108E5-260F-41DE-BB32-DFFD9D9A84BF}"/>
                          </a:ext>
                        </a:extLst>
                      </p:cNvPr>
                      <p:cNvGrpSpPr>
                        <a:grpSpLocks/>
                      </p:cNvGrpSpPr>
                      <p:nvPr/>
                    </p:nvGrpSpPr>
                    <p:grpSpPr bwMode="auto">
                      <a:xfrm>
                        <a:off x="3024" y="960"/>
                        <a:ext cx="642" cy="816"/>
                        <a:chOff x="3024" y="960"/>
                        <a:chExt cx="642" cy="816"/>
                      </a:xfrm>
                    </p:grpSpPr>
                    <p:grpSp>
                      <p:nvGrpSpPr>
                        <p:cNvPr id="196" name="Group 69">
                          <a:extLst>
                            <a:ext uri="{FF2B5EF4-FFF2-40B4-BE49-F238E27FC236}">
                              <a16:creationId xmlns:a16="http://schemas.microsoft.com/office/drawing/2014/main" id="{4EBC2C98-8C14-4CC9-99FB-44B722C15460}"/>
                            </a:ext>
                          </a:extLst>
                        </p:cNvPr>
                        <p:cNvGrpSpPr>
                          <a:grpSpLocks/>
                        </p:cNvGrpSpPr>
                        <p:nvPr/>
                      </p:nvGrpSpPr>
                      <p:grpSpPr bwMode="auto">
                        <a:xfrm>
                          <a:off x="3024" y="960"/>
                          <a:ext cx="642" cy="816"/>
                          <a:chOff x="3024" y="960"/>
                          <a:chExt cx="642" cy="816"/>
                        </a:xfrm>
                      </p:grpSpPr>
                      <p:sp>
                        <p:nvSpPr>
                          <p:cNvPr id="198" name="Rectangle 70">
                            <a:extLst>
                              <a:ext uri="{FF2B5EF4-FFF2-40B4-BE49-F238E27FC236}">
                                <a16:creationId xmlns:a16="http://schemas.microsoft.com/office/drawing/2014/main" id="{D74D527A-D303-4F97-BE4C-28BE4B3EFD7D}"/>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99" name="Text Box 71">
                            <a:extLst>
                              <a:ext uri="{FF2B5EF4-FFF2-40B4-BE49-F238E27FC236}">
                                <a16:creationId xmlns:a16="http://schemas.microsoft.com/office/drawing/2014/main" id="{AA9952D5-887C-4C96-B300-E75FE0FADFF2}"/>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0000"/>
                                </a:solidFill>
                                <a:effectLst>
                                  <a:outerShdw blurRad="38100" dist="38100" dir="2700000" algn="tl">
                                    <a:srgbClr val="C0C0C0"/>
                                  </a:outerShdw>
                                </a:effectLst>
                              </a:rPr>
                              <a:t>OWNER’S MANUAL</a:t>
                            </a:r>
                          </a:p>
                        </p:txBody>
                      </p:sp>
                    </p:grpSp>
                    <p:sp>
                      <p:nvSpPr>
                        <p:cNvPr id="197" name="Text Box 72">
                          <a:extLst>
                            <a:ext uri="{FF2B5EF4-FFF2-40B4-BE49-F238E27FC236}">
                              <a16:creationId xmlns:a16="http://schemas.microsoft.com/office/drawing/2014/main" id="{9C747FF8-6329-46B0-A1E7-927B72873DA8}"/>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195" name="Text Box 73">
                        <a:extLst>
                          <a:ext uri="{FF2B5EF4-FFF2-40B4-BE49-F238E27FC236}">
                            <a16:creationId xmlns:a16="http://schemas.microsoft.com/office/drawing/2014/main" id="{92C3CDF7-87A6-4E68-8AC9-174078D16D16}"/>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89" name="Group 74">
                      <a:extLst>
                        <a:ext uri="{FF2B5EF4-FFF2-40B4-BE49-F238E27FC236}">
                          <a16:creationId xmlns:a16="http://schemas.microsoft.com/office/drawing/2014/main" id="{4FC3D056-227B-41A3-A85C-36EABB8250D0}"/>
                        </a:ext>
                      </a:extLst>
                    </p:cNvPr>
                    <p:cNvGrpSpPr>
                      <a:grpSpLocks/>
                    </p:cNvGrpSpPr>
                    <p:nvPr/>
                  </p:nvGrpSpPr>
                  <p:grpSpPr bwMode="auto">
                    <a:xfrm>
                      <a:off x="3024" y="1307"/>
                      <a:ext cx="642" cy="122"/>
                      <a:chOff x="3024" y="1307"/>
                      <a:chExt cx="642" cy="122"/>
                    </a:xfrm>
                  </p:grpSpPr>
                  <p:sp>
                    <p:nvSpPr>
                      <p:cNvPr id="190" name="Line 75">
                        <a:extLst>
                          <a:ext uri="{FF2B5EF4-FFF2-40B4-BE49-F238E27FC236}">
                            <a16:creationId xmlns:a16="http://schemas.microsoft.com/office/drawing/2014/main" id="{92CE6A42-516E-4A77-B674-9258F5B4E1DF}"/>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76">
                        <a:extLst>
                          <a:ext uri="{FF2B5EF4-FFF2-40B4-BE49-F238E27FC236}">
                            <a16:creationId xmlns:a16="http://schemas.microsoft.com/office/drawing/2014/main" id="{F190075E-AE6F-49A6-B52E-1375605DDC48}"/>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77">
                        <a:extLst>
                          <a:ext uri="{FF2B5EF4-FFF2-40B4-BE49-F238E27FC236}">
                            <a16:creationId xmlns:a16="http://schemas.microsoft.com/office/drawing/2014/main" id="{91B8F60F-B7CD-413E-AA83-B327E2B2E3B4}"/>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Rectangle 78">
                        <a:extLst>
                          <a:ext uri="{FF2B5EF4-FFF2-40B4-BE49-F238E27FC236}">
                            <a16:creationId xmlns:a16="http://schemas.microsoft.com/office/drawing/2014/main" id="{450190D4-34F7-47EE-AB48-F249BEE4FD66}"/>
                          </a:ext>
                        </a:extLst>
                      </p:cNvPr>
                      <p:cNvSpPr>
                        <a:spLocks noChangeArrowheads="1"/>
                      </p:cNvSpPr>
                      <p:nvPr/>
                    </p:nvSpPr>
                    <p:spPr bwMode="auto">
                      <a:xfrm>
                        <a:off x="3024" y="1359"/>
                        <a:ext cx="642" cy="7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87" name="Text Box 79">
                    <a:extLst>
                      <a:ext uri="{FF2B5EF4-FFF2-40B4-BE49-F238E27FC236}">
                        <a16:creationId xmlns:a16="http://schemas.microsoft.com/office/drawing/2014/main" id="{277EBD67-E457-4CC8-ACE5-68E582B1E040}"/>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29" name="Group 80">
              <a:extLst>
                <a:ext uri="{FF2B5EF4-FFF2-40B4-BE49-F238E27FC236}">
                  <a16:creationId xmlns:a16="http://schemas.microsoft.com/office/drawing/2014/main" id="{EB934044-B176-4293-A9BB-228096EB8535}"/>
                </a:ext>
              </a:extLst>
            </p:cNvPr>
            <p:cNvGrpSpPr>
              <a:grpSpLocks/>
            </p:cNvGrpSpPr>
            <p:nvPr/>
          </p:nvGrpSpPr>
          <p:grpSpPr bwMode="auto">
            <a:xfrm>
              <a:off x="4442" y="432"/>
              <a:ext cx="677" cy="816"/>
              <a:chOff x="3024" y="960"/>
              <a:chExt cx="677" cy="816"/>
            </a:xfrm>
          </p:grpSpPr>
          <p:sp>
            <p:nvSpPr>
              <p:cNvPr id="164" name="Rectangle 81">
                <a:extLst>
                  <a:ext uri="{FF2B5EF4-FFF2-40B4-BE49-F238E27FC236}">
                    <a16:creationId xmlns:a16="http://schemas.microsoft.com/office/drawing/2014/main" id="{B8DBD02B-5B2E-44E2-B241-E8C9B83859C8}"/>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65" name="Group 82">
                <a:extLst>
                  <a:ext uri="{FF2B5EF4-FFF2-40B4-BE49-F238E27FC236}">
                    <a16:creationId xmlns:a16="http://schemas.microsoft.com/office/drawing/2014/main" id="{D464C4B1-7C64-4A87-B940-C66215EEE83B}"/>
                  </a:ext>
                </a:extLst>
              </p:cNvPr>
              <p:cNvGrpSpPr>
                <a:grpSpLocks/>
              </p:cNvGrpSpPr>
              <p:nvPr/>
            </p:nvGrpSpPr>
            <p:grpSpPr bwMode="auto">
              <a:xfrm>
                <a:off x="3024" y="960"/>
                <a:ext cx="659" cy="816"/>
                <a:chOff x="3024" y="960"/>
                <a:chExt cx="659" cy="816"/>
              </a:xfrm>
            </p:grpSpPr>
            <p:sp>
              <p:nvSpPr>
                <p:cNvPr id="166" name="Rectangle 83">
                  <a:extLst>
                    <a:ext uri="{FF2B5EF4-FFF2-40B4-BE49-F238E27FC236}">
                      <a16:creationId xmlns:a16="http://schemas.microsoft.com/office/drawing/2014/main" id="{0F3EC100-1B7D-4A23-AA44-FFE2854E439C}"/>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67" name="Group 84">
                  <a:extLst>
                    <a:ext uri="{FF2B5EF4-FFF2-40B4-BE49-F238E27FC236}">
                      <a16:creationId xmlns:a16="http://schemas.microsoft.com/office/drawing/2014/main" id="{C60379A3-72D0-49C5-AE8D-862AF8A27AB9}"/>
                    </a:ext>
                  </a:extLst>
                </p:cNvPr>
                <p:cNvGrpSpPr>
                  <a:grpSpLocks/>
                </p:cNvGrpSpPr>
                <p:nvPr/>
              </p:nvGrpSpPr>
              <p:grpSpPr bwMode="auto">
                <a:xfrm>
                  <a:off x="3024" y="960"/>
                  <a:ext cx="642" cy="816"/>
                  <a:chOff x="3024" y="960"/>
                  <a:chExt cx="642" cy="816"/>
                </a:xfrm>
              </p:grpSpPr>
              <p:grpSp>
                <p:nvGrpSpPr>
                  <p:cNvPr id="168" name="Group 85">
                    <a:extLst>
                      <a:ext uri="{FF2B5EF4-FFF2-40B4-BE49-F238E27FC236}">
                        <a16:creationId xmlns:a16="http://schemas.microsoft.com/office/drawing/2014/main" id="{E3FFCAA8-65C0-47A5-8678-09E164185058}"/>
                      </a:ext>
                    </a:extLst>
                  </p:cNvPr>
                  <p:cNvGrpSpPr>
                    <a:grpSpLocks/>
                  </p:cNvGrpSpPr>
                  <p:nvPr/>
                </p:nvGrpSpPr>
                <p:grpSpPr bwMode="auto">
                  <a:xfrm>
                    <a:off x="3024" y="960"/>
                    <a:ext cx="642" cy="816"/>
                    <a:chOff x="3024" y="960"/>
                    <a:chExt cx="642" cy="816"/>
                  </a:xfrm>
                </p:grpSpPr>
                <p:grpSp>
                  <p:nvGrpSpPr>
                    <p:cNvPr id="170" name="Group 86">
                      <a:extLst>
                        <a:ext uri="{FF2B5EF4-FFF2-40B4-BE49-F238E27FC236}">
                          <a16:creationId xmlns:a16="http://schemas.microsoft.com/office/drawing/2014/main" id="{B5835605-3D3F-47B5-B362-934B8BC92BF7}"/>
                        </a:ext>
                      </a:extLst>
                    </p:cNvPr>
                    <p:cNvGrpSpPr>
                      <a:grpSpLocks/>
                    </p:cNvGrpSpPr>
                    <p:nvPr/>
                  </p:nvGrpSpPr>
                  <p:grpSpPr bwMode="auto">
                    <a:xfrm>
                      <a:off x="3024" y="960"/>
                      <a:ext cx="642" cy="816"/>
                      <a:chOff x="3024" y="960"/>
                      <a:chExt cx="642" cy="816"/>
                    </a:xfrm>
                  </p:grpSpPr>
                  <p:grpSp>
                    <p:nvGrpSpPr>
                      <p:cNvPr id="176" name="Group 87">
                        <a:extLst>
                          <a:ext uri="{FF2B5EF4-FFF2-40B4-BE49-F238E27FC236}">
                            <a16:creationId xmlns:a16="http://schemas.microsoft.com/office/drawing/2014/main" id="{86CCCD62-C554-4518-A0C3-66C1D5220C66}"/>
                          </a:ext>
                        </a:extLst>
                      </p:cNvPr>
                      <p:cNvGrpSpPr>
                        <a:grpSpLocks/>
                      </p:cNvGrpSpPr>
                      <p:nvPr/>
                    </p:nvGrpSpPr>
                    <p:grpSpPr bwMode="auto">
                      <a:xfrm>
                        <a:off x="3024" y="960"/>
                        <a:ext cx="642" cy="816"/>
                        <a:chOff x="3024" y="960"/>
                        <a:chExt cx="642" cy="816"/>
                      </a:xfrm>
                    </p:grpSpPr>
                    <p:grpSp>
                      <p:nvGrpSpPr>
                        <p:cNvPr id="178" name="Group 88">
                          <a:extLst>
                            <a:ext uri="{FF2B5EF4-FFF2-40B4-BE49-F238E27FC236}">
                              <a16:creationId xmlns:a16="http://schemas.microsoft.com/office/drawing/2014/main" id="{DE2446B5-F8C3-4D8B-9B89-55326A0543C0}"/>
                            </a:ext>
                          </a:extLst>
                        </p:cNvPr>
                        <p:cNvGrpSpPr>
                          <a:grpSpLocks/>
                        </p:cNvGrpSpPr>
                        <p:nvPr/>
                      </p:nvGrpSpPr>
                      <p:grpSpPr bwMode="auto">
                        <a:xfrm>
                          <a:off x="3024" y="960"/>
                          <a:ext cx="642" cy="816"/>
                          <a:chOff x="3024" y="960"/>
                          <a:chExt cx="642" cy="816"/>
                        </a:xfrm>
                      </p:grpSpPr>
                      <p:sp>
                        <p:nvSpPr>
                          <p:cNvPr id="180" name="Rectangle 89">
                            <a:extLst>
                              <a:ext uri="{FF2B5EF4-FFF2-40B4-BE49-F238E27FC236}">
                                <a16:creationId xmlns:a16="http://schemas.microsoft.com/office/drawing/2014/main" id="{D73291FA-36C8-4298-874C-9696CCE49F59}"/>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81" name="Text Box 90">
                            <a:extLst>
                              <a:ext uri="{FF2B5EF4-FFF2-40B4-BE49-F238E27FC236}">
                                <a16:creationId xmlns:a16="http://schemas.microsoft.com/office/drawing/2014/main" id="{71C29D70-FFAF-4A87-9506-D94A45C5559C}"/>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chemeClr val="folHlink"/>
                                </a:solidFill>
                                <a:effectLst>
                                  <a:outerShdw blurRad="38100" dist="38100" dir="2700000" algn="tl">
                                    <a:srgbClr val="C0C0C0"/>
                                  </a:outerShdw>
                                </a:effectLst>
                              </a:rPr>
                              <a:t>OWNER’S MANUAL</a:t>
                            </a:r>
                          </a:p>
                        </p:txBody>
                      </p:sp>
                    </p:grpSp>
                    <p:sp>
                      <p:nvSpPr>
                        <p:cNvPr id="179" name="Text Box 91">
                          <a:extLst>
                            <a:ext uri="{FF2B5EF4-FFF2-40B4-BE49-F238E27FC236}">
                              <a16:creationId xmlns:a16="http://schemas.microsoft.com/office/drawing/2014/main" id="{D8CE4B22-D2A4-4D02-A7F7-DD48269A58A0}"/>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177" name="Text Box 92">
                        <a:extLst>
                          <a:ext uri="{FF2B5EF4-FFF2-40B4-BE49-F238E27FC236}">
                            <a16:creationId xmlns:a16="http://schemas.microsoft.com/office/drawing/2014/main" id="{3C7CAC67-5413-4CE8-B407-1876572AADD7}"/>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71" name="Group 93">
                      <a:extLst>
                        <a:ext uri="{FF2B5EF4-FFF2-40B4-BE49-F238E27FC236}">
                          <a16:creationId xmlns:a16="http://schemas.microsoft.com/office/drawing/2014/main" id="{93080AA2-CAED-4C43-BC50-670DF8648DCD}"/>
                        </a:ext>
                      </a:extLst>
                    </p:cNvPr>
                    <p:cNvGrpSpPr>
                      <a:grpSpLocks/>
                    </p:cNvGrpSpPr>
                    <p:nvPr/>
                  </p:nvGrpSpPr>
                  <p:grpSpPr bwMode="auto">
                    <a:xfrm>
                      <a:off x="3024" y="1307"/>
                      <a:ext cx="642" cy="122"/>
                      <a:chOff x="3024" y="1307"/>
                      <a:chExt cx="642" cy="122"/>
                    </a:xfrm>
                  </p:grpSpPr>
                  <p:sp>
                    <p:nvSpPr>
                      <p:cNvPr id="172" name="Line 94">
                        <a:extLst>
                          <a:ext uri="{FF2B5EF4-FFF2-40B4-BE49-F238E27FC236}">
                            <a16:creationId xmlns:a16="http://schemas.microsoft.com/office/drawing/2014/main" id="{12932E79-7CC8-426D-BE1A-D65B951E7493}"/>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95">
                        <a:extLst>
                          <a:ext uri="{FF2B5EF4-FFF2-40B4-BE49-F238E27FC236}">
                            <a16:creationId xmlns:a16="http://schemas.microsoft.com/office/drawing/2014/main" id="{EFDF54A4-B67E-492C-B334-4A316FA3313C}"/>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96">
                        <a:extLst>
                          <a:ext uri="{FF2B5EF4-FFF2-40B4-BE49-F238E27FC236}">
                            <a16:creationId xmlns:a16="http://schemas.microsoft.com/office/drawing/2014/main" id="{01B9C434-C7E9-4DD9-8EFA-FE2DDD6F26BB}"/>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Rectangle 97">
                        <a:extLst>
                          <a:ext uri="{FF2B5EF4-FFF2-40B4-BE49-F238E27FC236}">
                            <a16:creationId xmlns:a16="http://schemas.microsoft.com/office/drawing/2014/main" id="{56F7796A-51CF-4A2A-9EB1-CA12FE62EEA3}"/>
                          </a:ext>
                        </a:extLst>
                      </p:cNvPr>
                      <p:cNvSpPr>
                        <a:spLocks noChangeArrowheads="1"/>
                      </p:cNvSpPr>
                      <p:nvPr/>
                    </p:nvSpPr>
                    <p:spPr bwMode="auto">
                      <a:xfrm>
                        <a:off x="3024" y="1359"/>
                        <a:ext cx="642" cy="70"/>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69" name="Text Box 98">
                    <a:extLst>
                      <a:ext uri="{FF2B5EF4-FFF2-40B4-BE49-F238E27FC236}">
                        <a16:creationId xmlns:a16="http://schemas.microsoft.com/office/drawing/2014/main" id="{3D594788-B3FE-4E6F-8BB8-6E4F74289028}"/>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30" name="Group 99">
              <a:extLst>
                <a:ext uri="{FF2B5EF4-FFF2-40B4-BE49-F238E27FC236}">
                  <a16:creationId xmlns:a16="http://schemas.microsoft.com/office/drawing/2014/main" id="{5E843F51-9880-48FC-9ECB-9397163A3DF3}"/>
                </a:ext>
              </a:extLst>
            </p:cNvPr>
            <p:cNvGrpSpPr>
              <a:grpSpLocks/>
            </p:cNvGrpSpPr>
            <p:nvPr/>
          </p:nvGrpSpPr>
          <p:grpSpPr bwMode="auto">
            <a:xfrm>
              <a:off x="4442" y="1296"/>
              <a:ext cx="677" cy="816"/>
              <a:chOff x="3024" y="960"/>
              <a:chExt cx="677" cy="816"/>
            </a:xfrm>
          </p:grpSpPr>
          <p:sp>
            <p:nvSpPr>
              <p:cNvPr id="146" name="Rectangle 100">
                <a:extLst>
                  <a:ext uri="{FF2B5EF4-FFF2-40B4-BE49-F238E27FC236}">
                    <a16:creationId xmlns:a16="http://schemas.microsoft.com/office/drawing/2014/main" id="{EECCDF43-021E-4DC0-B422-C0E706BD47F1}"/>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47" name="Group 101">
                <a:extLst>
                  <a:ext uri="{FF2B5EF4-FFF2-40B4-BE49-F238E27FC236}">
                    <a16:creationId xmlns:a16="http://schemas.microsoft.com/office/drawing/2014/main" id="{C4E50F0D-323B-4AB2-8329-CED13700EAE2}"/>
                  </a:ext>
                </a:extLst>
              </p:cNvPr>
              <p:cNvGrpSpPr>
                <a:grpSpLocks/>
              </p:cNvGrpSpPr>
              <p:nvPr/>
            </p:nvGrpSpPr>
            <p:grpSpPr bwMode="auto">
              <a:xfrm>
                <a:off x="3024" y="960"/>
                <a:ext cx="659" cy="816"/>
                <a:chOff x="3024" y="960"/>
                <a:chExt cx="659" cy="816"/>
              </a:xfrm>
            </p:grpSpPr>
            <p:sp>
              <p:nvSpPr>
                <p:cNvPr id="148" name="Rectangle 102">
                  <a:extLst>
                    <a:ext uri="{FF2B5EF4-FFF2-40B4-BE49-F238E27FC236}">
                      <a16:creationId xmlns:a16="http://schemas.microsoft.com/office/drawing/2014/main" id="{F67313AC-F766-4887-8A77-543EB9E44B3A}"/>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49" name="Group 103">
                  <a:extLst>
                    <a:ext uri="{FF2B5EF4-FFF2-40B4-BE49-F238E27FC236}">
                      <a16:creationId xmlns:a16="http://schemas.microsoft.com/office/drawing/2014/main" id="{07B75380-CFE0-4E0D-BD89-089964CED13A}"/>
                    </a:ext>
                  </a:extLst>
                </p:cNvPr>
                <p:cNvGrpSpPr>
                  <a:grpSpLocks/>
                </p:cNvGrpSpPr>
                <p:nvPr/>
              </p:nvGrpSpPr>
              <p:grpSpPr bwMode="auto">
                <a:xfrm>
                  <a:off x="3024" y="960"/>
                  <a:ext cx="642" cy="816"/>
                  <a:chOff x="3024" y="960"/>
                  <a:chExt cx="642" cy="816"/>
                </a:xfrm>
              </p:grpSpPr>
              <p:grpSp>
                <p:nvGrpSpPr>
                  <p:cNvPr id="150" name="Group 104">
                    <a:extLst>
                      <a:ext uri="{FF2B5EF4-FFF2-40B4-BE49-F238E27FC236}">
                        <a16:creationId xmlns:a16="http://schemas.microsoft.com/office/drawing/2014/main" id="{752D127E-E032-4D19-9D3C-91A3F717AEAE}"/>
                      </a:ext>
                    </a:extLst>
                  </p:cNvPr>
                  <p:cNvGrpSpPr>
                    <a:grpSpLocks/>
                  </p:cNvGrpSpPr>
                  <p:nvPr/>
                </p:nvGrpSpPr>
                <p:grpSpPr bwMode="auto">
                  <a:xfrm>
                    <a:off x="3024" y="960"/>
                    <a:ext cx="642" cy="816"/>
                    <a:chOff x="3024" y="960"/>
                    <a:chExt cx="642" cy="816"/>
                  </a:xfrm>
                </p:grpSpPr>
                <p:grpSp>
                  <p:nvGrpSpPr>
                    <p:cNvPr id="152" name="Group 105">
                      <a:extLst>
                        <a:ext uri="{FF2B5EF4-FFF2-40B4-BE49-F238E27FC236}">
                          <a16:creationId xmlns:a16="http://schemas.microsoft.com/office/drawing/2014/main" id="{29282746-3083-4855-80CA-C9DAD47BCC81}"/>
                        </a:ext>
                      </a:extLst>
                    </p:cNvPr>
                    <p:cNvGrpSpPr>
                      <a:grpSpLocks/>
                    </p:cNvGrpSpPr>
                    <p:nvPr/>
                  </p:nvGrpSpPr>
                  <p:grpSpPr bwMode="auto">
                    <a:xfrm>
                      <a:off x="3024" y="960"/>
                      <a:ext cx="642" cy="816"/>
                      <a:chOff x="3024" y="960"/>
                      <a:chExt cx="642" cy="816"/>
                    </a:xfrm>
                  </p:grpSpPr>
                  <p:grpSp>
                    <p:nvGrpSpPr>
                      <p:cNvPr id="158" name="Group 106">
                        <a:extLst>
                          <a:ext uri="{FF2B5EF4-FFF2-40B4-BE49-F238E27FC236}">
                            <a16:creationId xmlns:a16="http://schemas.microsoft.com/office/drawing/2014/main" id="{DD3D7927-589D-4EF6-BCDA-5B9085120F6F}"/>
                          </a:ext>
                        </a:extLst>
                      </p:cNvPr>
                      <p:cNvGrpSpPr>
                        <a:grpSpLocks/>
                      </p:cNvGrpSpPr>
                      <p:nvPr/>
                    </p:nvGrpSpPr>
                    <p:grpSpPr bwMode="auto">
                      <a:xfrm>
                        <a:off x="3024" y="960"/>
                        <a:ext cx="642" cy="816"/>
                        <a:chOff x="3024" y="960"/>
                        <a:chExt cx="642" cy="816"/>
                      </a:xfrm>
                    </p:grpSpPr>
                    <p:grpSp>
                      <p:nvGrpSpPr>
                        <p:cNvPr id="160" name="Group 107">
                          <a:extLst>
                            <a:ext uri="{FF2B5EF4-FFF2-40B4-BE49-F238E27FC236}">
                              <a16:creationId xmlns:a16="http://schemas.microsoft.com/office/drawing/2014/main" id="{66C800E4-122F-4839-9750-6CB309BA94EB}"/>
                            </a:ext>
                          </a:extLst>
                        </p:cNvPr>
                        <p:cNvGrpSpPr>
                          <a:grpSpLocks/>
                        </p:cNvGrpSpPr>
                        <p:nvPr/>
                      </p:nvGrpSpPr>
                      <p:grpSpPr bwMode="auto">
                        <a:xfrm>
                          <a:off x="3024" y="960"/>
                          <a:ext cx="642" cy="816"/>
                          <a:chOff x="3024" y="960"/>
                          <a:chExt cx="642" cy="816"/>
                        </a:xfrm>
                      </p:grpSpPr>
                      <p:sp>
                        <p:nvSpPr>
                          <p:cNvPr id="162" name="Rectangle 108">
                            <a:extLst>
                              <a:ext uri="{FF2B5EF4-FFF2-40B4-BE49-F238E27FC236}">
                                <a16:creationId xmlns:a16="http://schemas.microsoft.com/office/drawing/2014/main" id="{B0A2FCB1-1429-4F01-9BDB-A0E32855B639}"/>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63" name="Text Box 109">
                            <a:extLst>
                              <a:ext uri="{FF2B5EF4-FFF2-40B4-BE49-F238E27FC236}">
                                <a16:creationId xmlns:a16="http://schemas.microsoft.com/office/drawing/2014/main" id="{E41F5BFE-22D1-4907-A0E1-4F4B26103219}"/>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D60093"/>
                                </a:solidFill>
                                <a:effectLst>
                                  <a:outerShdw blurRad="38100" dist="38100" dir="2700000" algn="tl">
                                    <a:srgbClr val="C0C0C0"/>
                                  </a:outerShdw>
                                </a:effectLst>
                              </a:rPr>
                              <a:t>OWNER’S MANUAL</a:t>
                            </a:r>
                          </a:p>
                        </p:txBody>
                      </p:sp>
                    </p:grpSp>
                    <p:sp>
                      <p:nvSpPr>
                        <p:cNvPr id="161" name="Text Box 110">
                          <a:extLst>
                            <a:ext uri="{FF2B5EF4-FFF2-40B4-BE49-F238E27FC236}">
                              <a16:creationId xmlns:a16="http://schemas.microsoft.com/office/drawing/2014/main" id="{D1FE0C86-D1A7-4B6F-9174-D980680508FF}"/>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159" name="Text Box 111">
                        <a:extLst>
                          <a:ext uri="{FF2B5EF4-FFF2-40B4-BE49-F238E27FC236}">
                            <a16:creationId xmlns:a16="http://schemas.microsoft.com/office/drawing/2014/main" id="{D2EBE40A-0763-4561-9CDB-3838B50C4CE0}"/>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53" name="Group 112">
                      <a:extLst>
                        <a:ext uri="{FF2B5EF4-FFF2-40B4-BE49-F238E27FC236}">
                          <a16:creationId xmlns:a16="http://schemas.microsoft.com/office/drawing/2014/main" id="{340B13C5-AC8F-47CD-8AAB-8BA031E89B71}"/>
                        </a:ext>
                      </a:extLst>
                    </p:cNvPr>
                    <p:cNvGrpSpPr>
                      <a:grpSpLocks/>
                    </p:cNvGrpSpPr>
                    <p:nvPr/>
                  </p:nvGrpSpPr>
                  <p:grpSpPr bwMode="auto">
                    <a:xfrm>
                      <a:off x="3024" y="1307"/>
                      <a:ext cx="642" cy="122"/>
                      <a:chOff x="3024" y="1307"/>
                      <a:chExt cx="642" cy="122"/>
                    </a:xfrm>
                  </p:grpSpPr>
                  <p:sp>
                    <p:nvSpPr>
                      <p:cNvPr id="154" name="Line 113">
                        <a:extLst>
                          <a:ext uri="{FF2B5EF4-FFF2-40B4-BE49-F238E27FC236}">
                            <a16:creationId xmlns:a16="http://schemas.microsoft.com/office/drawing/2014/main" id="{31C6D014-1BC1-4A0F-9964-9EA38D2AA4AA}"/>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Line 114">
                        <a:extLst>
                          <a:ext uri="{FF2B5EF4-FFF2-40B4-BE49-F238E27FC236}">
                            <a16:creationId xmlns:a16="http://schemas.microsoft.com/office/drawing/2014/main" id="{8883684E-92E9-4824-847A-752B45F81FD5}"/>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115">
                        <a:extLst>
                          <a:ext uri="{FF2B5EF4-FFF2-40B4-BE49-F238E27FC236}">
                            <a16:creationId xmlns:a16="http://schemas.microsoft.com/office/drawing/2014/main" id="{7F85D3A1-6F89-4ABA-B012-93E4C3707FAC}"/>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Rectangle 116">
                        <a:extLst>
                          <a:ext uri="{FF2B5EF4-FFF2-40B4-BE49-F238E27FC236}">
                            <a16:creationId xmlns:a16="http://schemas.microsoft.com/office/drawing/2014/main" id="{1B695B77-AAB2-4DC8-86F7-59AE6A4FA49C}"/>
                          </a:ext>
                        </a:extLst>
                      </p:cNvPr>
                      <p:cNvSpPr>
                        <a:spLocks noChangeArrowheads="1"/>
                      </p:cNvSpPr>
                      <p:nvPr/>
                    </p:nvSpPr>
                    <p:spPr bwMode="auto">
                      <a:xfrm>
                        <a:off x="3024" y="1359"/>
                        <a:ext cx="642" cy="70"/>
                      </a:xfrm>
                      <a:prstGeom prst="rect">
                        <a:avLst/>
                      </a:prstGeom>
                      <a:solidFill>
                        <a:srgbClr val="FF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51" name="Text Box 117">
                    <a:extLst>
                      <a:ext uri="{FF2B5EF4-FFF2-40B4-BE49-F238E27FC236}">
                        <a16:creationId xmlns:a16="http://schemas.microsoft.com/office/drawing/2014/main" id="{B6EB4D93-695D-4424-8AB0-E69A7951FA4F}"/>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31" name="Group 118">
              <a:extLst>
                <a:ext uri="{FF2B5EF4-FFF2-40B4-BE49-F238E27FC236}">
                  <a16:creationId xmlns:a16="http://schemas.microsoft.com/office/drawing/2014/main" id="{F061C31F-CDD5-4228-957A-B6BCCA51D8CB}"/>
                </a:ext>
              </a:extLst>
            </p:cNvPr>
            <p:cNvGrpSpPr>
              <a:grpSpLocks/>
            </p:cNvGrpSpPr>
            <p:nvPr/>
          </p:nvGrpSpPr>
          <p:grpSpPr bwMode="auto">
            <a:xfrm>
              <a:off x="3578" y="2160"/>
              <a:ext cx="677" cy="816"/>
              <a:chOff x="3024" y="960"/>
              <a:chExt cx="677" cy="816"/>
            </a:xfrm>
          </p:grpSpPr>
          <p:sp>
            <p:nvSpPr>
              <p:cNvPr id="128" name="Rectangle 119">
                <a:extLst>
                  <a:ext uri="{FF2B5EF4-FFF2-40B4-BE49-F238E27FC236}">
                    <a16:creationId xmlns:a16="http://schemas.microsoft.com/office/drawing/2014/main" id="{3ECBC655-17BF-4187-B8D8-3380D4E747E0}"/>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29" name="Group 120">
                <a:extLst>
                  <a:ext uri="{FF2B5EF4-FFF2-40B4-BE49-F238E27FC236}">
                    <a16:creationId xmlns:a16="http://schemas.microsoft.com/office/drawing/2014/main" id="{E1B3CA14-A832-4548-AEC8-5D970D646BCF}"/>
                  </a:ext>
                </a:extLst>
              </p:cNvPr>
              <p:cNvGrpSpPr>
                <a:grpSpLocks/>
              </p:cNvGrpSpPr>
              <p:nvPr/>
            </p:nvGrpSpPr>
            <p:grpSpPr bwMode="auto">
              <a:xfrm>
                <a:off x="3024" y="960"/>
                <a:ext cx="659" cy="816"/>
                <a:chOff x="3024" y="960"/>
                <a:chExt cx="659" cy="816"/>
              </a:xfrm>
            </p:grpSpPr>
            <p:sp>
              <p:nvSpPr>
                <p:cNvPr id="130" name="Rectangle 121">
                  <a:extLst>
                    <a:ext uri="{FF2B5EF4-FFF2-40B4-BE49-F238E27FC236}">
                      <a16:creationId xmlns:a16="http://schemas.microsoft.com/office/drawing/2014/main" id="{34AE039F-2253-4DF6-9D88-C567FB9C6884}"/>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31" name="Group 122">
                  <a:extLst>
                    <a:ext uri="{FF2B5EF4-FFF2-40B4-BE49-F238E27FC236}">
                      <a16:creationId xmlns:a16="http://schemas.microsoft.com/office/drawing/2014/main" id="{7483A5E6-B56D-448B-B3AB-B8B42DC0AB17}"/>
                    </a:ext>
                  </a:extLst>
                </p:cNvPr>
                <p:cNvGrpSpPr>
                  <a:grpSpLocks/>
                </p:cNvGrpSpPr>
                <p:nvPr/>
              </p:nvGrpSpPr>
              <p:grpSpPr bwMode="auto">
                <a:xfrm>
                  <a:off x="3024" y="960"/>
                  <a:ext cx="642" cy="816"/>
                  <a:chOff x="3024" y="960"/>
                  <a:chExt cx="642" cy="816"/>
                </a:xfrm>
              </p:grpSpPr>
              <p:grpSp>
                <p:nvGrpSpPr>
                  <p:cNvPr id="132" name="Group 123">
                    <a:extLst>
                      <a:ext uri="{FF2B5EF4-FFF2-40B4-BE49-F238E27FC236}">
                        <a16:creationId xmlns:a16="http://schemas.microsoft.com/office/drawing/2014/main" id="{819C1CBF-613B-4CA8-82C5-A7BAF4FBAFB3}"/>
                      </a:ext>
                    </a:extLst>
                  </p:cNvPr>
                  <p:cNvGrpSpPr>
                    <a:grpSpLocks/>
                  </p:cNvGrpSpPr>
                  <p:nvPr/>
                </p:nvGrpSpPr>
                <p:grpSpPr bwMode="auto">
                  <a:xfrm>
                    <a:off x="3024" y="960"/>
                    <a:ext cx="642" cy="816"/>
                    <a:chOff x="3024" y="960"/>
                    <a:chExt cx="642" cy="816"/>
                  </a:xfrm>
                </p:grpSpPr>
                <p:grpSp>
                  <p:nvGrpSpPr>
                    <p:cNvPr id="134" name="Group 124">
                      <a:extLst>
                        <a:ext uri="{FF2B5EF4-FFF2-40B4-BE49-F238E27FC236}">
                          <a16:creationId xmlns:a16="http://schemas.microsoft.com/office/drawing/2014/main" id="{64E68133-304F-4BB6-BAB1-46020CC907DC}"/>
                        </a:ext>
                      </a:extLst>
                    </p:cNvPr>
                    <p:cNvGrpSpPr>
                      <a:grpSpLocks/>
                    </p:cNvGrpSpPr>
                    <p:nvPr/>
                  </p:nvGrpSpPr>
                  <p:grpSpPr bwMode="auto">
                    <a:xfrm>
                      <a:off x="3024" y="960"/>
                      <a:ext cx="642" cy="816"/>
                      <a:chOff x="3024" y="960"/>
                      <a:chExt cx="642" cy="816"/>
                    </a:xfrm>
                  </p:grpSpPr>
                  <p:grpSp>
                    <p:nvGrpSpPr>
                      <p:cNvPr id="140" name="Group 125">
                        <a:extLst>
                          <a:ext uri="{FF2B5EF4-FFF2-40B4-BE49-F238E27FC236}">
                            <a16:creationId xmlns:a16="http://schemas.microsoft.com/office/drawing/2014/main" id="{0D32ACA5-DE86-4C98-AA18-0E38B3FF936E}"/>
                          </a:ext>
                        </a:extLst>
                      </p:cNvPr>
                      <p:cNvGrpSpPr>
                        <a:grpSpLocks/>
                      </p:cNvGrpSpPr>
                      <p:nvPr/>
                    </p:nvGrpSpPr>
                    <p:grpSpPr bwMode="auto">
                      <a:xfrm>
                        <a:off x="3024" y="960"/>
                        <a:ext cx="642" cy="816"/>
                        <a:chOff x="3024" y="960"/>
                        <a:chExt cx="642" cy="816"/>
                      </a:xfrm>
                    </p:grpSpPr>
                    <p:grpSp>
                      <p:nvGrpSpPr>
                        <p:cNvPr id="142" name="Group 126">
                          <a:extLst>
                            <a:ext uri="{FF2B5EF4-FFF2-40B4-BE49-F238E27FC236}">
                              <a16:creationId xmlns:a16="http://schemas.microsoft.com/office/drawing/2014/main" id="{06FE145E-C0AE-46BF-9E3E-F7152D08AE95}"/>
                            </a:ext>
                          </a:extLst>
                        </p:cNvPr>
                        <p:cNvGrpSpPr>
                          <a:grpSpLocks/>
                        </p:cNvGrpSpPr>
                        <p:nvPr/>
                      </p:nvGrpSpPr>
                      <p:grpSpPr bwMode="auto">
                        <a:xfrm>
                          <a:off x="3024" y="960"/>
                          <a:ext cx="642" cy="816"/>
                          <a:chOff x="3024" y="960"/>
                          <a:chExt cx="642" cy="816"/>
                        </a:xfrm>
                      </p:grpSpPr>
                      <p:sp>
                        <p:nvSpPr>
                          <p:cNvPr id="144" name="Rectangle 127">
                            <a:extLst>
                              <a:ext uri="{FF2B5EF4-FFF2-40B4-BE49-F238E27FC236}">
                                <a16:creationId xmlns:a16="http://schemas.microsoft.com/office/drawing/2014/main" id="{7BED6611-E050-4445-94EE-8EE5551521B9}"/>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45" name="Text Box 128">
                            <a:extLst>
                              <a:ext uri="{FF2B5EF4-FFF2-40B4-BE49-F238E27FC236}">
                                <a16:creationId xmlns:a16="http://schemas.microsoft.com/office/drawing/2014/main" id="{B77C513B-8DF6-459D-95A3-54FB720A9BE8}"/>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0066FF"/>
                                </a:solidFill>
                                <a:effectLst>
                                  <a:outerShdw blurRad="38100" dist="38100" dir="2700000" algn="tl">
                                    <a:srgbClr val="C0C0C0"/>
                                  </a:outerShdw>
                                </a:effectLst>
                              </a:rPr>
                              <a:t>OWNER’S MANUAL</a:t>
                            </a:r>
                          </a:p>
                        </p:txBody>
                      </p:sp>
                    </p:grpSp>
                    <p:sp>
                      <p:nvSpPr>
                        <p:cNvPr id="143" name="Text Box 129">
                          <a:extLst>
                            <a:ext uri="{FF2B5EF4-FFF2-40B4-BE49-F238E27FC236}">
                              <a16:creationId xmlns:a16="http://schemas.microsoft.com/office/drawing/2014/main" id="{72654264-CD24-4F18-8492-BA6801C800B9}"/>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141" name="Text Box 130">
                        <a:extLst>
                          <a:ext uri="{FF2B5EF4-FFF2-40B4-BE49-F238E27FC236}">
                            <a16:creationId xmlns:a16="http://schemas.microsoft.com/office/drawing/2014/main" id="{D4F127F2-3FFE-488A-A8F3-A654EBCDAB41}"/>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35" name="Group 131">
                      <a:extLst>
                        <a:ext uri="{FF2B5EF4-FFF2-40B4-BE49-F238E27FC236}">
                          <a16:creationId xmlns:a16="http://schemas.microsoft.com/office/drawing/2014/main" id="{04251249-0939-4CDB-BEA3-4281B9CEBC7F}"/>
                        </a:ext>
                      </a:extLst>
                    </p:cNvPr>
                    <p:cNvGrpSpPr>
                      <a:grpSpLocks/>
                    </p:cNvGrpSpPr>
                    <p:nvPr/>
                  </p:nvGrpSpPr>
                  <p:grpSpPr bwMode="auto">
                    <a:xfrm>
                      <a:off x="3024" y="1307"/>
                      <a:ext cx="642" cy="122"/>
                      <a:chOff x="3024" y="1307"/>
                      <a:chExt cx="642" cy="122"/>
                    </a:xfrm>
                  </p:grpSpPr>
                  <p:sp>
                    <p:nvSpPr>
                      <p:cNvPr id="136" name="Line 132">
                        <a:extLst>
                          <a:ext uri="{FF2B5EF4-FFF2-40B4-BE49-F238E27FC236}">
                            <a16:creationId xmlns:a16="http://schemas.microsoft.com/office/drawing/2014/main" id="{EE55E70F-AD51-4E85-9AA9-71881C792C29}"/>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133">
                        <a:extLst>
                          <a:ext uri="{FF2B5EF4-FFF2-40B4-BE49-F238E27FC236}">
                            <a16:creationId xmlns:a16="http://schemas.microsoft.com/office/drawing/2014/main" id="{F77618BF-7D5D-497B-96A4-A387CC52D478}"/>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34">
                        <a:extLst>
                          <a:ext uri="{FF2B5EF4-FFF2-40B4-BE49-F238E27FC236}">
                            <a16:creationId xmlns:a16="http://schemas.microsoft.com/office/drawing/2014/main" id="{0003C8D4-CB4B-4E67-9309-2CA90AE14F8C}"/>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Rectangle 135">
                        <a:extLst>
                          <a:ext uri="{FF2B5EF4-FFF2-40B4-BE49-F238E27FC236}">
                            <a16:creationId xmlns:a16="http://schemas.microsoft.com/office/drawing/2014/main" id="{B50F38EC-9222-4676-83D6-AF800A466C75}"/>
                          </a:ext>
                        </a:extLst>
                      </p:cNvPr>
                      <p:cNvSpPr>
                        <a:spLocks noChangeArrowheads="1"/>
                      </p:cNvSpPr>
                      <p:nvPr/>
                    </p:nvSpPr>
                    <p:spPr bwMode="auto">
                      <a:xfrm>
                        <a:off x="3024" y="1359"/>
                        <a:ext cx="642" cy="70"/>
                      </a:xfrm>
                      <a:prstGeom prst="rect">
                        <a:avLst/>
                      </a:prstGeom>
                      <a:solidFill>
                        <a:srgbClr val="00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33" name="Text Box 136">
                    <a:extLst>
                      <a:ext uri="{FF2B5EF4-FFF2-40B4-BE49-F238E27FC236}">
                        <a16:creationId xmlns:a16="http://schemas.microsoft.com/office/drawing/2014/main" id="{84F4DA25-0F32-4A55-9F5D-4E9E070063B3}"/>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32" name="Group 137">
              <a:extLst>
                <a:ext uri="{FF2B5EF4-FFF2-40B4-BE49-F238E27FC236}">
                  <a16:creationId xmlns:a16="http://schemas.microsoft.com/office/drawing/2014/main" id="{C96DE82E-8E2A-4375-97A0-681AD529FE03}"/>
                </a:ext>
              </a:extLst>
            </p:cNvPr>
            <p:cNvGrpSpPr>
              <a:grpSpLocks/>
            </p:cNvGrpSpPr>
            <p:nvPr/>
          </p:nvGrpSpPr>
          <p:grpSpPr bwMode="auto">
            <a:xfrm>
              <a:off x="2762" y="2160"/>
              <a:ext cx="677" cy="816"/>
              <a:chOff x="3024" y="960"/>
              <a:chExt cx="677" cy="816"/>
            </a:xfrm>
          </p:grpSpPr>
          <p:sp>
            <p:nvSpPr>
              <p:cNvPr id="110" name="Rectangle 138">
                <a:extLst>
                  <a:ext uri="{FF2B5EF4-FFF2-40B4-BE49-F238E27FC236}">
                    <a16:creationId xmlns:a16="http://schemas.microsoft.com/office/drawing/2014/main" id="{3D4CF612-020A-49FC-99DD-72BC9AFCC611}"/>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11" name="Group 139">
                <a:extLst>
                  <a:ext uri="{FF2B5EF4-FFF2-40B4-BE49-F238E27FC236}">
                    <a16:creationId xmlns:a16="http://schemas.microsoft.com/office/drawing/2014/main" id="{351DE543-6737-4E1B-85BD-9D408733EC36}"/>
                  </a:ext>
                </a:extLst>
              </p:cNvPr>
              <p:cNvGrpSpPr>
                <a:grpSpLocks/>
              </p:cNvGrpSpPr>
              <p:nvPr/>
            </p:nvGrpSpPr>
            <p:grpSpPr bwMode="auto">
              <a:xfrm>
                <a:off x="3024" y="960"/>
                <a:ext cx="659" cy="816"/>
                <a:chOff x="3024" y="960"/>
                <a:chExt cx="659" cy="816"/>
              </a:xfrm>
            </p:grpSpPr>
            <p:sp>
              <p:nvSpPr>
                <p:cNvPr id="112" name="Rectangle 140">
                  <a:extLst>
                    <a:ext uri="{FF2B5EF4-FFF2-40B4-BE49-F238E27FC236}">
                      <a16:creationId xmlns:a16="http://schemas.microsoft.com/office/drawing/2014/main" id="{0D9DA8D0-77DD-4134-A44C-7B86E901F567}"/>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13" name="Group 141">
                  <a:extLst>
                    <a:ext uri="{FF2B5EF4-FFF2-40B4-BE49-F238E27FC236}">
                      <a16:creationId xmlns:a16="http://schemas.microsoft.com/office/drawing/2014/main" id="{1BE400A2-804D-47AC-B22F-D430D2AE9A1D}"/>
                    </a:ext>
                  </a:extLst>
                </p:cNvPr>
                <p:cNvGrpSpPr>
                  <a:grpSpLocks/>
                </p:cNvGrpSpPr>
                <p:nvPr/>
              </p:nvGrpSpPr>
              <p:grpSpPr bwMode="auto">
                <a:xfrm>
                  <a:off x="3024" y="960"/>
                  <a:ext cx="642" cy="816"/>
                  <a:chOff x="3024" y="960"/>
                  <a:chExt cx="642" cy="816"/>
                </a:xfrm>
              </p:grpSpPr>
              <p:grpSp>
                <p:nvGrpSpPr>
                  <p:cNvPr id="114" name="Group 142">
                    <a:extLst>
                      <a:ext uri="{FF2B5EF4-FFF2-40B4-BE49-F238E27FC236}">
                        <a16:creationId xmlns:a16="http://schemas.microsoft.com/office/drawing/2014/main" id="{5A7FC1BB-5B0E-4E2F-A2DD-DC82E36FADD4}"/>
                      </a:ext>
                    </a:extLst>
                  </p:cNvPr>
                  <p:cNvGrpSpPr>
                    <a:grpSpLocks/>
                  </p:cNvGrpSpPr>
                  <p:nvPr/>
                </p:nvGrpSpPr>
                <p:grpSpPr bwMode="auto">
                  <a:xfrm>
                    <a:off x="3024" y="960"/>
                    <a:ext cx="642" cy="816"/>
                    <a:chOff x="3024" y="960"/>
                    <a:chExt cx="642" cy="816"/>
                  </a:xfrm>
                </p:grpSpPr>
                <p:grpSp>
                  <p:nvGrpSpPr>
                    <p:cNvPr id="116" name="Group 143">
                      <a:extLst>
                        <a:ext uri="{FF2B5EF4-FFF2-40B4-BE49-F238E27FC236}">
                          <a16:creationId xmlns:a16="http://schemas.microsoft.com/office/drawing/2014/main" id="{C98E6BAD-D37D-4E2F-AE10-069A894DBC56}"/>
                        </a:ext>
                      </a:extLst>
                    </p:cNvPr>
                    <p:cNvGrpSpPr>
                      <a:grpSpLocks/>
                    </p:cNvGrpSpPr>
                    <p:nvPr/>
                  </p:nvGrpSpPr>
                  <p:grpSpPr bwMode="auto">
                    <a:xfrm>
                      <a:off x="3024" y="960"/>
                      <a:ext cx="642" cy="816"/>
                      <a:chOff x="3024" y="960"/>
                      <a:chExt cx="642" cy="816"/>
                    </a:xfrm>
                  </p:grpSpPr>
                  <p:grpSp>
                    <p:nvGrpSpPr>
                      <p:cNvPr id="122" name="Group 144">
                        <a:extLst>
                          <a:ext uri="{FF2B5EF4-FFF2-40B4-BE49-F238E27FC236}">
                            <a16:creationId xmlns:a16="http://schemas.microsoft.com/office/drawing/2014/main" id="{AEF2EBFD-E34C-4271-B8C5-4EF841137003}"/>
                          </a:ext>
                        </a:extLst>
                      </p:cNvPr>
                      <p:cNvGrpSpPr>
                        <a:grpSpLocks/>
                      </p:cNvGrpSpPr>
                      <p:nvPr/>
                    </p:nvGrpSpPr>
                    <p:grpSpPr bwMode="auto">
                      <a:xfrm>
                        <a:off x="3024" y="960"/>
                        <a:ext cx="642" cy="816"/>
                        <a:chOff x="3024" y="960"/>
                        <a:chExt cx="642" cy="816"/>
                      </a:xfrm>
                    </p:grpSpPr>
                    <p:grpSp>
                      <p:nvGrpSpPr>
                        <p:cNvPr id="124" name="Group 145">
                          <a:extLst>
                            <a:ext uri="{FF2B5EF4-FFF2-40B4-BE49-F238E27FC236}">
                              <a16:creationId xmlns:a16="http://schemas.microsoft.com/office/drawing/2014/main" id="{3CC18607-9E78-4247-BD0B-383EA0F12123}"/>
                            </a:ext>
                          </a:extLst>
                        </p:cNvPr>
                        <p:cNvGrpSpPr>
                          <a:grpSpLocks/>
                        </p:cNvGrpSpPr>
                        <p:nvPr/>
                      </p:nvGrpSpPr>
                      <p:grpSpPr bwMode="auto">
                        <a:xfrm>
                          <a:off x="3024" y="960"/>
                          <a:ext cx="642" cy="816"/>
                          <a:chOff x="3024" y="960"/>
                          <a:chExt cx="642" cy="816"/>
                        </a:xfrm>
                      </p:grpSpPr>
                      <p:sp>
                        <p:nvSpPr>
                          <p:cNvPr id="126" name="Rectangle 146">
                            <a:extLst>
                              <a:ext uri="{FF2B5EF4-FFF2-40B4-BE49-F238E27FC236}">
                                <a16:creationId xmlns:a16="http://schemas.microsoft.com/office/drawing/2014/main" id="{0A25284F-3CEA-4B57-99BC-E22BB84B991C}"/>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27" name="Text Box 147">
                            <a:extLst>
                              <a:ext uri="{FF2B5EF4-FFF2-40B4-BE49-F238E27FC236}">
                                <a16:creationId xmlns:a16="http://schemas.microsoft.com/office/drawing/2014/main" id="{99659F32-17B8-40F2-8D44-53FBBADD040D}"/>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99FF99"/>
                                </a:solidFill>
                                <a:effectLst>
                                  <a:outerShdw blurRad="38100" dist="38100" dir="2700000" algn="tl">
                                    <a:srgbClr val="C0C0C0"/>
                                  </a:outerShdw>
                                </a:effectLst>
                              </a:rPr>
                              <a:t>OWNER’S MANUAL</a:t>
                            </a:r>
                          </a:p>
                        </p:txBody>
                      </p:sp>
                    </p:grpSp>
                    <p:sp>
                      <p:nvSpPr>
                        <p:cNvPr id="125" name="Text Box 148">
                          <a:extLst>
                            <a:ext uri="{FF2B5EF4-FFF2-40B4-BE49-F238E27FC236}">
                              <a16:creationId xmlns:a16="http://schemas.microsoft.com/office/drawing/2014/main" id="{EF9C9369-DFE3-44FD-81DB-4A51555B6A52}"/>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123" name="Text Box 149">
                        <a:extLst>
                          <a:ext uri="{FF2B5EF4-FFF2-40B4-BE49-F238E27FC236}">
                            <a16:creationId xmlns:a16="http://schemas.microsoft.com/office/drawing/2014/main" id="{E8619917-CEE2-4045-82DC-FE6A84A96FC8}"/>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17" name="Group 150">
                      <a:extLst>
                        <a:ext uri="{FF2B5EF4-FFF2-40B4-BE49-F238E27FC236}">
                          <a16:creationId xmlns:a16="http://schemas.microsoft.com/office/drawing/2014/main" id="{FB13FF67-75D4-43C1-9232-55A0614CB544}"/>
                        </a:ext>
                      </a:extLst>
                    </p:cNvPr>
                    <p:cNvGrpSpPr>
                      <a:grpSpLocks/>
                    </p:cNvGrpSpPr>
                    <p:nvPr/>
                  </p:nvGrpSpPr>
                  <p:grpSpPr bwMode="auto">
                    <a:xfrm>
                      <a:off x="3024" y="1307"/>
                      <a:ext cx="642" cy="122"/>
                      <a:chOff x="3024" y="1307"/>
                      <a:chExt cx="642" cy="122"/>
                    </a:xfrm>
                  </p:grpSpPr>
                  <p:sp>
                    <p:nvSpPr>
                      <p:cNvPr id="118" name="Line 151">
                        <a:extLst>
                          <a:ext uri="{FF2B5EF4-FFF2-40B4-BE49-F238E27FC236}">
                            <a16:creationId xmlns:a16="http://schemas.microsoft.com/office/drawing/2014/main" id="{03F23297-4A31-495A-90E4-6705BA46E83E}"/>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152">
                        <a:extLst>
                          <a:ext uri="{FF2B5EF4-FFF2-40B4-BE49-F238E27FC236}">
                            <a16:creationId xmlns:a16="http://schemas.microsoft.com/office/drawing/2014/main" id="{325B3421-9608-45FB-B637-1707D755B687}"/>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53">
                        <a:extLst>
                          <a:ext uri="{FF2B5EF4-FFF2-40B4-BE49-F238E27FC236}">
                            <a16:creationId xmlns:a16="http://schemas.microsoft.com/office/drawing/2014/main" id="{7884EC3D-1D01-4DA7-B8CD-62D0AA16F9AB}"/>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Rectangle 154">
                        <a:extLst>
                          <a:ext uri="{FF2B5EF4-FFF2-40B4-BE49-F238E27FC236}">
                            <a16:creationId xmlns:a16="http://schemas.microsoft.com/office/drawing/2014/main" id="{54F0DB4A-197D-4904-A53C-31902A8F6906}"/>
                          </a:ext>
                        </a:extLst>
                      </p:cNvPr>
                      <p:cNvSpPr>
                        <a:spLocks noChangeArrowheads="1"/>
                      </p:cNvSpPr>
                      <p:nvPr/>
                    </p:nvSpPr>
                    <p:spPr bwMode="auto">
                      <a:xfrm>
                        <a:off x="3024" y="1359"/>
                        <a:ext cx="642" cy="70"/>
                      </a:xfrm>
                      <a:prstGeom prst="rect">
                        <a:avLst/>
                      </a:prstGeom>
                      <a:solidFill>
                        <a:srgbClr val="99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15" name="Text Box 155">
                    <a:extLst>
                      <a:ext uri="{FF2B5EF4-FFF2-40B4-BE49-F238E27FC236}">
                        <a16:creationId xmlns:a16="http://schemas.microsoft.com/office/drawing/2014/main" id="{120DAF92-0863-40FD-9D21-D6D84AA1B1F3}"/>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33" name="Group 156">
              <a:extLst>
                <a:ext uri="{FF2B5EF4-FFF2-40B4-BE49-F238E27FC236}">
                  <a16:creationId xmlns:a16="http://schemas.microsoft.com/office/drawing/2014/main" id="{7880B6E6-B13B-451F-84A5-B186F3CD3808}"/>
                </a:ext>
              </a:extLst>
            </p:cNvPr>
            <p:cNvGrpSpPr>
              <a:grpSpLocks/>
            </p:cNvGrpSpPr>
            <p:nvPr/>
          </p:nvGrpSpPr>
          <p:grpSpPr bwMode="auto">
            <a:xfrm>
              <a:off x="4442" y="2160"/>
              <a:ext cx="677" cy="816"/>
              <a:chOff x="3024" y="960"/>
              <a:chExt cx="677" cy="816"/>
            </a:xfrm>
          </p:grpSpPr>
          <p:sp>
            <p:nvSpPr>
              <p:cNvPr id="92" name="Rectangle 157">
                <a:extLst>
                  <a:ext uri="{FF2B5EF4-FFF2-40B4-BE49-F238E27FC236}">
                    <a16:creationId xmlns:a16="http://schemas.microsoft.com/office/drawing/2014/main" id="{2F7B833A-8DD2-4CF5-91DF-191EB4283E1B}"/>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93" name="Group 158">
                <a:extLst>
                  <a:ext uri="{FF2B5EF4-FFF2-40B4-BE49-F238E27FC236}">
                    <a16:creationId xmlns:a16="http://schemas.microsoft.com/office/drawing/2014/main" id="{AD802A3B-007F-4631-97A7-34DF330B1E58}"/>
                  </a:ext>
                </a:extLst>
              </p:cNvPr>
              <p:cNvGrpSpPr>
                <a:grpSpLocks/>
              </p:cNvGrpSpPr>
              <p:nvPr/>
            </p:nvGrpSpPr>
            <p:grpSpPr bwMode="auto">
              <a:xfrm>
                <a:off x="3024" y="960"/>
                <a:ext cx="659" cy="816"/>
                <a:chOff x="3024" y="960"/>
                <a:chExt cx="659" cy="816"/>
              </a:xfrm>
            </p:grpSpPr>
            <p:sp>
              <p:nvSpPr>
                <p:cNvPr id="94" name="Rectangle 159">
                  <a:extLst>
                    <a:ext uri="{FF2B5EF4-FFF2-40B4-BE49-F238E27FC236}">
                      <a16:creationId xmlns:a16="http://schemas.microsoft.com/office/drawing/2014/main" id="{D475279F-68D4-4DDC-AA3F-3EE683583DE4}"/>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95" name="Group 160">
                  <a:extLst>
                    <a:ext uri="{FF2B5EF4-FFF2-40B4-BE49-F238E27FC236}">
                      <a16:creationId xmlns:a16="http://schemas.microsoft.com/office/drawing/2014/main" id="{F3B707E9-FC2E-4B9B-B405-811199E25856}"/>
                    </a:ext>
                  </a:extLst>
                </p:cNvPr>
                <p:cNvGrpSpPr>
                  <a:grpSpLocks/>
                </p:cNvGrpSpPr>
                <p:nvPr/>
              </p:nvGrpSpPr>
              <p:grpSpPr bwMode="auto">
                <a:xfrm>
                  <a:off x="3024" y="960"/>
                  <a:ext cx="642" cy="816"/>
                  <a:chOff x="3024" y="960"/>
                  <a:chExt cx="642" cy="816"/>
                </a:xfrm>
              </p:grpSpPr>
              <p:grpSp>
                <p:nvGrpSpPr>
                  <p:cNvPr id="96" name="Group 161">
                    <a:extLst>
                      <a:ext uri="{FF2B5EF4-FFF2-40B4-BE49-F238E27FC236}">
                        <a16:creationId xmlns:a16="http://schemas.microsoft.com/office/drawing/2014/main" id="{806D8CDF-20FE-481E-AA02-6C285C95AE52}"/>
                      </a:ext>
                    </a:extLst>
                  </p:cNvPr>
                  <p:cNvGrpSpPr>
                    <a:grpSpLocks/>
                  </p:cNvGrpSpPr>
                  <p:nvPr/>
                </p:nvGrpSpPr>
                <p:grpSpPr bwMode="auto">
                  <a:xfrm>
                    <a:off x="3024" y="960"/>
                    <a:ext cx="642" cy="816"/>
                    <a:chOff x="3024" y="960"/>
                    <a:chExt cx="642" cy="816"/>
                  </a:xfrm>
                </p:grpSpPr>
                <p:grpSp>
                  <p:nvGrpSpPr>
                    <p:cNvPr id="98" name="Group 162">
                      <a:extLst>
                        <a:ext uri="{FF2B5EF4-FFF2-40B4-BE49-F238E27FC236}">
                          <a16:creationId xmlns:a16="http://schemas.microsoft.com/office/drawing/2014/main" id="{68F3C86A-B010-463E-B9AD-40DD1AAA415A}"/>
                        </a:ext>
                      </a:extLst>
                    </p:cNvPr>
                    <p:cNvGrpSpPr>
                      <a:grpSpLocks/>
                    </p:cNvGrpSpPr>
                    <p:nvPr/>
                  </p:nvGrpSpPr>
                  <p:grpSpPr bwMode="auto">
                    <a:xfrm>
                      <a:off x="3024" y="960"/>
                      <a:ext cx="642" cy="816"/>
                      <a:chOff x="3024" y="960"/>
                      <a:chExt cx="642" cy="816"/>
                    </a:xfrm>
                  </p:grpSpPr>
                  <p:grpSp>
                    <p:nvGrpSpPr>
                      <p:cNvPr id="104" name="Group 163">
                        <a:extLst>
                          <a:ext uri="{FF2B5EF4-FFF2-40B4-BE49-F238E27FC236}">
                            <a16:creationId xmlns:a16="http://schemas.microsoft.com/office/drawing/2014/main" id="{56C52AC8-9A1E-44E6-86BD-53F23D79DAE8}"/>
                          </a:ext>
                        </a:extLst>
                      </p:cNvPr>
                      <p:cNvGrpSpPr>
                        <a:grpSpLocks/>
                      </p:cNvGrpSpPr>
                      <p:nvPr/>
                    </p:nvGrpSpPr>
                    <p:grpSpPr bwMode="auto">
                      <a:xfrm>
                        <a:off x="3024" y="960"/>
                        <a:ext cx="642" cy="816"/>
                        <a:chOff x="3024" y="960"/>
                        <a:chExt cx="642" cy="816"/>
                      </a:xfrm>
                    </p:grpSpPr>
                    <p:grpSp>
                      <p:nvGrpSpPr>
                        <p:cNvPr id="106" name="Group 164">
                          <a:extLst>
                            <a:ext uri="{FF2B5EF4-FFF2-40B4-BE49-F238E27FC236}">
                              <a16:creationId xmlns:a16="http://schemas.microsoft.com/office/drawing/2014/main" id="{2E420C41-C7B8-42A6-99AC-D75AF091C6D8}"/>
                            </a:ext>
                          </a:extLst>
                        </p:cNvPr>
                        <p:cNvGrpSpPr>
                          <a:grpSpLocks/>
                        </p:cNvGrpSpPr>
                        <p:nvPr/>
                      </p:nvGrpSpPr>
                      <p:grpSpPr bwMode="auto">
                        <a:xfrm>
                          <a:off x="3024" y="960"/>
                          <a:ext cx="642" cy="816"/>
                          <a:chOff x="3024" y="960"/>
                          <a:chExt cx="642" cy="816"/>
                        </a:xfrm>
                      </p:grpSpPr>
                      <p:sp>
                        <p:nvSpPr>
                          <p:cNvPr id="108" name="Rectangle 165">
                            <a:extLst>
                              <a:ext uri="{FF2B5EF4-FFF2-40B4-BE49-F238E27FC236}">
                                <a16:creationId xmlns:a16="http://schemas.microsoft.com/office/drawing/2014/main" id="{444F4E7E-04E3-4D19-8B05-C642DA5895CF}"/>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09" name="Text Box 166">
                            <a:extLst>
                              <a:ext uri="{FF2B5EF4-FFF2-40B4-BE49-F238E27FC236}">
                                <a16:creationId xmlns:a16="http://schemas.microsoft.com/office/drawing/2014/main" id="{8059D2D1-84B5-4DCB-9D7B-D9B0EA4EADC5}"/>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9966"/>
                                </a:solidFill>
                                <a:effectLst>
                                  <a:outerShdw blurRad="38100" dist="38100" dir="2700000" algn="tl">
                                    <a:srgbClr val="C0C0C0"/>
                                  </a:outerShdw>
                                </a:effectLst>
                              </a:rPr>
                              <a:t>OWNER’S MANUAL</a:t>
                            </a:r>
                          </a:p>
                        </p:txBody>
                      </p:sp>
                    </p:grpSp>
                    <p:sp>
                      <p:nvSpPr>
                        <p:cNvPr id="107" name="Text Box 167">
                          <a:extLst>
                            <a:ext uri="{FF2B5EF4-FFF2-40B4-BE49-F238E27FC236}">
                              <a16:creationId xmlns:a16="http://schemas.microsoft.com/office/drawing/2014/main" id="{81E2D757-E9B8-44C0-A369-5BFD7E5A559C}"/>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105" name="Text Box 168">
                        <a:extLst>
                          <a:ext uri="{FF2B5EF4-FFF2-40B4-BE49-F238E27FC236}">
                            <a16:creationId xmlns:a16="http://schemas.microsoft.com/office/drawing/2014/main" id="{7EBD3956-7927-4FFD-B3C8-7B8E97F22C6F}"/>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99" name="Group 169">
                      <a:extLst>
                        <a:ext uri="{FF2B5EF4-FFF2-40B4-BE49-F238E27FC236}">
                          <a16:creationId xmlns:a16="http://schemas.microsoft.com/office/drawing/2014/main" id="{98CB9572-BA39-437A-809C-FF67D9AE8B89}"/>
                        </a:ext>
                      </a:extLst>
                    </p:cNvPr>
                    <p:cNvGrpSpPr>
                      <a:grpSpLocks/>
                    </p:cNvGrpSpPr>
                    <p:nvPr/>
                  </p:nvGrpSpPr>
                  <p:grpSpPr bwMode="auto">
                    <a:xfrm>
                      <a:off x="3024" y="1307"/>
                      <a:ext cx="642" cy="122"/>
                      <a:chOff x="3024" y="1307"/>
                      <a:chExt cx="642" cy="122"/>
                    </a:xfrm>
                  </p:grpSpPr>
                  <p:sp>
                    <p:nvSpPr>
                      <p:cNvPr id="100" name="Line 170">
                        <a:extLst>
                          <a:ext uri="{FF2B5EF4-FFF2-40B4-BE49-F238E27FC236}">
                            <a16:creationId xmlns:a16="http://schemas.microsoft.com/office/drawing/2014/main" id="{EFDFECBB-F1CB-470D-B6AE-D54BA66B6A22}"/>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71">
                        <a:extLst>
                          <a:ext uri="{FF2B5EF4-FFF2-40B4-BE49-F238E27FC236}">
                            <a16:creationId xmlns:a16="http://schemas.microsoft.com/office/drawing/2014/main" id="{2381E31B-1A3C-4084-BEFA-FA9454609189}"/>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72">
                        <a:extLst>
                          <a:ext uri="{FF2B5EF4-FFF2-40B4-BE49-F238E27FC236}">
                            <a16:creationId xmlns:a16="http://schemas.microsoft.com/office/drawing/2014/main" id="{EB7211F1-A5B9-47A4-8999-7C9321E1C757}"/>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Rectangle 173">
                        <a:extLst>
                          <a:ext uri="{FF2B5EF4-FFF2-40B4-BE49-F238E27FC236}">
                            <a16:creationId xmlns:a16="http://schemas.microsoft.com/office/drawing/2014/main" id="{2B97F987-B040-4091-982B-B64BAB3950C1}"/>
                          </a:ext>
                        </a:extLst>
                      </p:cNvPr>
                      <p:cNvSpPr>
                        <a:spLocks noChangeArrowheads="1"/>
                      </p:cNvSpPr>
                      <p:nvPr/>
                    </p:nvSpPr>
                    <p:spPr bwMode="auto">
                      <a:xfrm>
                        <a:off x="3024" y="1359"/>
                        <a:ext cx="642" cy="70"/>
                      </a:xfrm>
                      <a:prstGeom prst="rect">
                        <a:avLst/>
                      </a:prstGeom>
                      <a:solidFill>
                        <a:srgbClr val="FF9933"/>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97" name="Text Box 174">
                    <a:extLst>
                      <a:ext uri="{FF2B5EF4-FFF2-40B4-BE49-F238E27FC236}">
                        <a16:creationId xmlns:a16="http://schemas.microsoft.com/office/drawing/2014/main" id="{D4B8C5A1-7194-41E8-B216-0741424BDA75}"/>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34" name="Group 175">
              <a:extLst>
                <a:ext uri="{FF2B5EF4-FFF2-40B4-BE49-F238E27FC236}">
                  <a16:creationId xmlns:a16="http://schemas.microsoft.com/office/drawing/2014/main" id="{E0B3990C-2DF0-48B5-987F-38C75DC3867D}"/>
                </a:ext>
              </a:extLst>
            </p:cNvPr>
            <p:cNvGrpSpPr>
              <a:grpSpLocks/>
            </p:cNvGrpSpPr>
            <p:nvPr/>
          </p:nvGrpSpPr>
          <p:grpSpPr bwMode="auto">
            <a:xfrm>
              <a:off x="4442" y="3024"/>
              <a:ext cx="677" cy="816"/>
              <a:chOff x="3024" y="960"/>
              <a:chExt cx="677" cy="816"/>
            </a:xfrm>
          </p:grpSpPr>
          <p:sp>
            <p:nvSpPr>
              <p:cNvPr id="74" name="Rectangle 176">
                <a:extLst>
                  <a:ext uri="{FF2B5EF4-FFF2-40B4-BE49-F238E27FC236}">
                    <a16:creationId xmlns:a16="http://schemas.microsoft.com/office/drawing/2014/main" id="{9C0741CE-E123-41A0-BC1B-345EFD17CDF0}"/>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75" name="Group 177">
                <a:extLst>
                  <a:ext uri="{FF2B5EF4-FFF2-40B4-BE49-F238E27FC236}">
                    <a16:creationId xmlns:a16="http://schemas.microsoft.com/office/drawing/2014/main" id="{A36439F4-A20A-4B12-A052-93F6C0B664F0}"/>
                  </a:ext>
                </a:extLst>
              </p:cNvPr>
              <p:cNvGrpSpPr>
                <a:grpSpLocks/>
              </p:cNvGrpSpPr>
              <p:nvPr/>
            </p:nvGrpSpPr>
            <p:grpSpPr bwMode="auto">
              <a:xfrm>
                <a:off x="3024" y="960"/>
                <a:ext cx="659" cy="816"/>
                <a:chOff x="3024" y="960"/>
                <a:chExt cx="659" cy="816"/>
              </a:xfrm>
            </p:grpSpPr>
            <p:sp>
              <p:nvSpPr>
                <p:cNvPr id="76" name="Rectangle 178">
                  <a:extLst>
                    <a:ext uri="{FF2B5EF4-FFF2-40B4-BE49-F238E27FC236}">
                      <a16:creationId xmlns:a16="http://schemas.microsoft.com/office/drawing/2014/main" id="{82B5E341-D149-4A74-8F2F-467E4769978A}"/>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77" name="Group 179">
                  <a:extLst>
                    <a:ext uri="{FF2B5EF4-FFF2-40B4-BE49-F238E27FC236}">
                      <a16:creationId xmlns:a16="http://schemas.microsoft.com/office/drawing/2014/main" id="{114B702D-7F18-4A07-9766-C286E1F739CA}"/>
                    </a:ext>
                  </a:extLst>
                </p:cNvPr>
                <p:cNvGrpSpPr>
                  <a:grpSpLocks/>
                </p:cNvGrpSpPr>
                <p:nvPr/>
              </p:nvGrpSpPr>
              <p:grpSpPr bwMode="auto">
                <a:xfrm>
                  <a:off x="3024" y="960"/>
                  <a:ext cx="642" cy="816"/>
                  <a:chOff x="3024" y="960"/>
                  <a:chExt cx="642" cy="816"/>
                </a:xfrm>
              </p:grpSpPr>
              <p:grpSp>
                <p:nvGrpSpPr>
                  <p:cNvPr id="78" name="Group 180">
                    <a:extLst>
                      <a:ext uri="{FF2B5EF4-FFF2-40B4-BE49-F238E27FC236}">
                        <a16:creationId xmlns:a16="http://schemas.microsoft.com/office/drawing/2014/main" id="{86F4674A-99F3-46D4-8DB5-A5F57893F7BB}"/>
                      </a:ext>
                    </a:extLst>
                  </p:cNvPr>
                  <p:cNvGrpSpPr>
                    <a:grpSpLocks/>
                  </p:cNvGrpSpPr>
                  <p:nvPr/>
                </p:nvGrpSpPr>
                <p:grpSpPr bwMode="auto">
                  <a:xfrm>
                    <a:off x="3024" y="960"/>
                    <a:ext cx="642" cy="816"/>
                    <a:chOff x="3024" y="960"/>
                    <a:chExt cx="642" cy="816"/>
                  </a:xfrm>
                </p:grpSpPr>
                <p:grpSp>
                  <p:nvGrpSpPr>
                    <p:cNvPr id="80" name="Group 181">
                      <a:extLst>
                        <a:ext uri="{FF2B5EF4-FFF2-40B4-BE49-F238E27FC236}">
                          <a16:creationId xmlns:a16="http://schemas.microsoft.com/office/drawing/2014/main" id="{22D67C21-4D6D-41F5-94F8-E563B80F29DA}"/>
                        </a:ext>
                      </a:extLst>
                    </p:cNvPr>
                    <p:cNvGrpSpPr>
                      <a:grpSpLocks/>
                    </p:cNvGrpSpPr>
                    <p:nvPr/>
                  </p:nvGrpSpPr>
                  <p:grpSpPr bwMode="auto">
                    <a:xfrm>
                      <a:off x="3024" y="960"/>
                      <a:ext cx="642" cy="816"/>
                      <a:chOff x="3024" y="960"/>
                      <a:chExt cx="642" cy="816"/>
                    </a:xfrm>
                  </p:grpSpPr>
                  <p:grpSp>
                    <p:nvGrpSpPr>
                      <p:cNvPr id="86" name="Group 182">
                        <a:extLst>
                          <a:ext uri="{FF2B5EF4-FFF2-40B4-BE49-F238E27FC236}">
                            <a16:creationId xmlns:a16="http://schemas.microsoft.com/office/drawing/2014/main" id="{A717C259-E6BB-49DD-A79A-E3453D639443}"/>
                          </a:ext>
                        </a:extLst>
                      </p:cNvPr>
                      <p:cNvGrpSpPr>
                        <a:grpSpLocks/>
                      </p:cNvGrpSpPr>
                      <p:nvPr/>
                    </p:nvGrpSpPr>
                    <p:grpSpPr bwMode="auto">
                      <a:xfrm>
                        <a:off x="3024" y="960"/>
                        <a:ext cx="642" cy="816"/>
                        <a:chOff x="3024" y="960"/>
                        <a:chExt cx="642" cy="816"/>
                      </a:xfrm>
                    </p:grpSpPr>
                    <p:grpSp>
                      <p:nvGrpSpPr>
                        <p:cNvPr id="88" name="Group 183">
                          <a:extLst>
                            <a:ext uri="{FF2B5EF4-FFF2-40B4-BE49-F238E27FC236}">
                              <a16:creationId xmlns:a16="http://schemas.microsoft.com/office/drawing/2014/main" id="{9F1889F0-E594-467D-842E-736ACAB87A85}"/>
                            </a:ext>
                          </a:extLst>
                        </p:cNvPr>
                        <p:cNvGrpSpPr>
                          <a:grpSpLocks/>
                        </p:cNvGrpSpPr>
                        <p:nvPr/>
                      </p:nvGrpSpPr>
                      <p:grpSpPr bwMode="auto">
                        <a:xfrm>
                          <a:off x="3024" y="960"/>
                          <a:ext cx="642" cy="816"/>
                          <a:chOff x="3024" y="960"/>
                          <a:chExt cx="642" cy="816"/>
                        </a:xfrm>
                      </p:grpSpPr>
                      <p:sp>
                        <p:nvSpPr>
                          <p:cNvPr id="90" name="Rectangle 184">
                            <a:extLst>
                              <a:ext uri="{FF2B5EF4-FFF2-40B4-BE49-F238E27FC236}">
                                <a16:creationId xmlns:a16="http://schemas.microsoft.com/office/drawing/2014/main" id="{0C02B0AF-6008-42CA-8830-E84F7C5DF86B}"/>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91" name="Text Box 185">
                            <a:extLst>
                              <a:ext uri="{FF2B5EF4-FFF2-40B4-BE49-F238E27FC236}">
                                <a16:creationId xmlns:a16="http://schemas.microsoft.com/office/drawing/2014/main" id="{E03B44F3-CB03-46AE-BB0C-355B2D96B541}"/>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00FFFF"/>
                                </a:solidFill>
                                <a:effectLst>
                                  <a:outerShdw blurRad="38100" dist="38100" dir="2700000" algn="tl">
                                    <a:srgbClr val="C0C0C0"/>
                                  </a:outerShdw>
                                </a:effectLst>
                              </a:rPr>
                              <a:t>OWNER’S MANUAL</a:t>
                            </a:r>
                          </a:p>
                        </p:txBody>
                      </p:sp>
                    </p:grpSp>
                    <p:sp>
                      <p:nvSpPr>
                        <p:cNvPr id="89" name="Text Box 186">
                          <a:extLst>
                            <a:ext uri="{FF2B5EF4-FFF2-40B4-BE49-F238E27FC236}">
                              <a16:creationId xmlns:a16="http://schemas.microsoft.com/office/drawing/2014/main" id="{56D9888D-47BF-414F-9BB5-FB1459FB4F27}"/>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87" name="Text Box 187">
                        <a:extLst>
                          <a:ext uri="{FF2B5EF4-FFF2-40B4-BE49-F238E27FC236}">
                            <a16:creationId xmlns:a16="http://schemas.microsoft.com/office/drawing/2014/main" id="{D12F7F0A-85DC-43E3-993D-F28F6F009FC5}"/>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81" name="Group 188">
                      <a:extLst>
                        <a:ext uri="{FF2B5EF4-FFF2-40B4-BE49-F238E27FC236}">
                          <a16:creationId xmlns:a16="http://schemas.microsoft.com/office/drawing/2014/main" id="{FFCD1909-0AAC-4C58-A9A9-9FD175A474F9}"/>
                        </a:ext>
                      </a:extLst>
                    </p:cNvPr>
                    <p:cNvGrpSpPr>
                      <a:grpSpLocks/>
                    </p:cNvGrpSpPr>
                    <p:nvPr/>
                  </p:nvGrpSpPr>
                  <p:grpSpPr bwMode="auto">
                    <a:xfrm>
                      <a:off x="3024" y="1307"/>
                      <a:ext cx="642" cy="122"/>
                      <a:chOff x="3024" y="1307"/>
                      <a:chExt cx="642" cy="122"/>
                    </a:xfrm>
                  </p:grpSpPr>
                  <p:sp>
                    <p:nvSpPr>
                      <p:cNvPr id="82" name="Line 189">
                        <a:extLst>
                          <a:ext uri="{FF2B5EF4-FFF2-40B4-BE49-F238E27FC236}">
                            <a16:creationId xmlns:a16="http://schemas.microsoft.com/office/drawing/2014/main" id="{E8F31948-016E-462C-8A32-5D5D27B82C18}"/>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190">
                        <a:extLst>
                          <a:ext uri="{FF2B5EF4-FFF2-40B4-BE49-F238E27FC236}">
                            <a16:creationId xmlns:a16="http://schemas.microsoft.com/office/drawing/2014/main" id="{1CC4C35E-32AD-4852-A5BE-4CFCF1CD2790}"/>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91">
                        <a:extLst>
                          <a:ext uri="{FF2B5EF4-FFF2-40B4-BE49-F238E27FC236}">
                            <a16:creationId xmlns:a16="http://schemas.microsoft.com/office/drawing/2014/main" id="{9D82F074-519D-484C-A871-D9D322FB95E5}"/>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Rectangle 192">
                        <a:extLst>
                          <a:ext uri="{FF2B5EF4-FFF2-40B4-BE49-F238E27FC236}">
                            <a16:creationId xmlns:a16="http://schemas.microsoft.com/office/drawing/2014/main" id="{AB7DEF34-697A-4081-94BB-3DBEDDF4B733}"/>
                          </a:ext>
                        </a:extLst>
                      </p:cNvPr>
                      <p:cNvSpPr>
                        <a:spLocks noChangeArrowheads="1"/>
                      </p:cNvSpPr>
                      <p:nvPr/>
                    </p:nvSpPr>
                    <p:spPr bwMode="auto">
                      <a:xfrm>
                        <a:off x="3024" y="1359"/>
                        <a:ext cx="642" cy="70"/>
                      </a:xfrm>
                      <a:prstGeom prst="rect">
                        <a:avLst/>
                      </a:prstGeom>
                      <a:solidFill>
                        <a:srgbClr val="00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79" name="Text Box 193">
                    <a:extLst>
                      <a:ext uri="{FF2B5EF4-FFF2-40B4-BE49-F238E27FC236}">
                        <a16:creationId xmlns:a16="http://schemas.microsoft.com/office/drawing/2014/main" id="{5F3FDD7D-88C9-4E57-94A4-48AEC2301D26}"/>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35" name="Group 194">
              <a:extLst>
                <a:ext uri="{FF2B5EF4-FFF2-40B4-BE49-F238E27FC236}">
                  <a16:creationId xmlns:a16="http://schemas.microsoft.com/office/drawing/2014/main" id="{217E9FCA-BFC2-4711-B38A-295C143BBFDF}"/>
                </a:ext>
              </a:extLst>
            </p:cNvPr>
            <p:cNvGrpSpPr>
              <a:grpSpLocks/>
            </p:cNvGrpSpPr>
            <p:nvPr/>
          </p:nvGrpSpPr>
          <p:grpSpPr bwMode="auto">
            <a:xfrm>
              <a:off x="3578" y="3024"/>
              <a:ext cx="677" cy="816"/>
              <a:chOff x="3024" y="960"/>
              <a:chExt cx="677" cy="816"/>
            </a:xfrm>
          </p:grpSpPr>
          <p:sp>
            <p:nvSpPr>
              <p:cNvPr id="56" name="Rectangle 195">
                <a:extLst>
                  <a:ext uri="{FF2B5EF4-FFF2-40B4-BE49-F238E27FC236}">
                    <a16:creationId xmlns:a16="http://schemas.microsoft.com/office/drawing/2014/main" id="{D71BCF20-2809-4CB6-835F-AFE9978C0297}"/>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57" name="Group 196">
                <a:extLst>
                  <a:ext uri="{FF2B5EF4-FFF2-40B4-BE49-F238E27FC236}">
                    <a16:creationId xmlns:a16="http://schemas.microsoft.com/office/drawing/2014/main" id="{BBF796FA-BB67-4598-BA60-C2AFAF77ABFD}"/>
                  </a:ext>
                </a:extLst>
              </p:cNvPr>
              <p:cNvGrpSpPr>
                <a:grpSpLocks/>
              </p:cNvGrpSpPr>
              <p:nvPr/>
            </p:nvGrpSpPr>
            <p:grpSpPr bwMode="auto">
              <a:xfrm>
                <a:off x="3024" y="960"/>
                <a:ext cx="659" cy="816"/>
                <a:chOff x="3024" y="960"/>
                <a:chExt cx="659" cy="816"/>
              </a:xfrm>
            </p:grpSpPr>
            <p:sp>
              <p:nvSpPr>
                <p:cNvPr id="58" name="Rectangle 197">
                  <a:extLst>
                    <a:ext uri="{FF2B5EF4-FFF2-40B4-BE49-F238E27FC236}">
                      <a16:creationId xmlns:a16="http://schemas.microsoft.com/office/drawing/2014/main" id="{B1F17130-BE84-4448-A8C6-920F45B3E766}"/>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59" name="Group 198">
                  <a:extLst>
                    <a:ext uri="{FF2B5EF4-FFF2-40B4-BE49-F238E27FC236}">
                      <a16:creationId xmlns:a16="http://schemas.microsoft.com/office/drawing/2014/main" id="{FC764352-A65D-44F9-A7FD-3038ECC6D895}"/>
                    </a:ext>
                  </a:extLst>
                </p:cNvPr>
                <p:cNvGrpSpPr>
                  <a:grpSpLocks/>
                </p:cNvGrpSpPr>
                <p:nvPr/>
              </p:nvGrpSpPr>
              <p:grpSpPr bwMode="auto">
                <a:xfrm>
                  <a:off x="3024" y="960"/>
                  <a:ext cx="642" cy="816"/>
                  <a:chOff x="3024" y="960"/>
                  <a:chExt cx="642" cy="816"/>
                </a:xfrm>
              </p:grpSpPr>
              <p:grpSp>
                <p:nvGrpSpPr>
                  <p:cNvPr id="60" name="Group 199">
                    <a:extLst>
                      <a:ext uri="{FF2B5EF4-FFF2-40B4-BE49-F238E27FC236}">
                        <a16:creationId xmlns:a16="http://schemas.microsoft.com/office/drawing/2014/main" id="{015D91A2-7B01-41FD-A64E-00598715E4F8}"/>
                      </a:ext>
                    </a:extLst>
                  </p:cNvPr>
                  <p:cNvGrpSpPr>
                    <a:grpSpLocks/>
                  </p:cNvGrpSpPr>
                  <p:nvPr/>
                </p:nvGrpSpPr>
                <p:grpSpPr bwMode="auto">
                  <a:xfrm>
                    <a:off x="3024" y="960"/>
                    <a:ext cx="642" cy="816"/>
                    <a:chOff x="3024" y="960"/>
                    <a:chExt cx="642" cy="816"/>
                  </a:xfrm>
                </p:grpSpPr>
                <p:grpSp>
                  <p:nvGrpSpPr>
                    <p:cNvPr id="62" name="Group 200">
                      <a:extLst>
                        <a:ext uri="{FF2B5EF4-FFF2-40B4-BE49-F238E27FC236}">
                          <a16:creationId xmlns:a16="http://schemas.microsoft.com/office/drawing/2014/main" id="{9D09353F-1A0D-4C63-8542-A55AECA23894}"/>
                        </a:ext>
                      </a:extLst>
                    </p:cNvPr>
                    <p:cNvGrpSpPr>
                      <a:grpSpLocks/>
                    </p:cNvGrpSpPr>
                    <p:nvPr/>
                  </p:nvGrpSpPr>
                  <p:grpSpPr bwMode="auto">
                    <a:xfrm>
                      <a:off x="3024" y="960"/>
                      <a:ext cx="642" cy="816"/>
                      <a:chOff x="3024" y="960"/>
                      <a:chExt cx="642" cy="816"/>
                    </a:xfrm>
                  </p:grpSpPr>
                  <p:grpSp>
                    <p:nvGrpSpPr>
                      <p:cNvPr id="68" name="Group 201">
                        <a:extLst>
                          <a:ext uri="{FF2B5EF4-FFF2-40B4-BE49-F238E27FC236}">
                            <a16:creationId xmlns:a16="http://schemas.microsoft.com/office/drawing/2014/main" id="{AABA089D-11F0-4E07-8881-B37584AD5849}"/>
                          </a:ext>
                        </a:extLst>
                      </p:cNvPr>
                      <p:cNvGrpSpPr>
                        <a:grpSpLocks/>
                      </p:cNvGrpSpPr>
                      <p:nvPr/>
                    </p:nvGrpSpPr>
                    <p:grpSpPr bwMode="auto">
                      <a:xfrm>
                        <a:off x="3024" y="960"/>
                        <a:ext cx="642" cy="816"/>
                        <a:chOff x="3024" y="960"/>
                        <a:chExt cx="642" cy="816"/>
                      </a:xfrm>
                    </p:grpSpPr>
                    <p:grpSp>
                      <p:nvGrpSpPr>
                        <p:cNvPr id="70" name="Group 202">
                          <a:extLst>
                            <a:ext uri="{FF2B5EF4-FFF2-40B4-BE49-F238E27FC236}">
                              <a16:creationId xmlns:a16="http://schemas.microsoft.com/office/drawing/2014/main" id="{ED65762E-CE0F-4114-99A1-866FB5DA96AF}"/>
                            </a:ext>
                          </a:extLst>
                        </p:cNvPr>
                        <p:cNvGrpSpPr>
                          <a:grpSpLocks/>
                        </p:cNvGrpSpPr>
                        <p:nvPr/>
                      </p:nvGrpSpPr>
                      <p:grpSpPr bwMode="auto">
                        <a:xfrm>
                          <a:off x="3024" y="960"/>
                          <a:ext cx="642" cy="816"/>
                          <a:chOff x="3024" y="960"/>
                          <a:chExt cx="642" cy="816"/>
                        </a:xfrm>
                      </p:grpSpPr>
                      <p:sp>
                        <p:nvSpPr>
                          <p:cNvPr id="72" name="Rectangle 203">
                            <a:extLst>
                              <a:ext uri="{FF2B5EF4-FFF2-40B4-BE49-F238E27FC236}">
                                <a16:creationId xmlns:a16="http://schemas.microsoft.com/office/drawing/2014/main" id="{B2AA05A6-C38A-468A-94C2-B0AF6C9ED342}"/>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73" name="Text Box 204">
                            <a:extLst>
                              <a:ext uri="{FF2B5EF4-FFF2-40B4-BE49-F238E27FC236}">
                                <a16:creationId xmlns:a16="http://schemas.microsoft.com/office/drawing/2014/main" id="{52BCC78D-ECA5-44B2-9A8D-0106AE53E215}"/>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00CC99"/>
                                </a:solidFill>
                                <a:effectLst>
                                  <a:outerShdw blurRad="38100" dist="38100" dir="2700000" algn="tl">
                                    <a:srgbClr val="C0C0C0"/>
                                  </a:outerShdw>
                                </a:effectLst>
                              </a:rPr>
                              <a:t>OWNER’S MANUAL</a:t>
                            </a:r>
                          </a:p>
                        </p:txBody>
                      </p:sp>
                    </p:grpSp>
                    <p:sp>
                      <p:nvSpPr>
                        <p:cNvPr id="71" name="Text Box 205">
                          <a:extLst>
                            <a:ext uri="{FF2B5EF4-FFF2-40B4-BE49-F238E27FC236}">
                              <a16:creationId xmlns:a16="http://schemas.microsoft.com/office/drawing/2014/main" id="{43811D04-25C3-4DC1-BB55-0038C181C3AF}"/>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69" name="Text Box 206">
                        <a:extLst>
                          <a:ext uri="{FF2B5EF4-FFF2-40B4-BE49-F238E27FC236}">
                            <a16:creationId xmlns:a16="http://schemas.microsoft.com/office/drawing/2014/main" id="{0944F400-598A-482D-AB3F-C202362974FB}"/>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63" name="Group 207">
                      <a:extLst>
                        <a:ext uri="{FF2B5EF4-FFF2-40B4-BE49-F238E27FC236}">
                          <a16:creationId xmlns:a16="http://schemas.microsoft.com/office/drawing/2014/main" id="{A9AE2DB5-2C41-4BB6-BBEB-D439FBDB12DD}"/>
                        </a:ext>
                      </a:extLst>
                    </p:cNvPr>
                    <p:cNvGrpSpPr>
                      <a:grpSpLocks/>
                    </p:cNvGrpSpPr>
                    <p:nvPr/>
                  </p:nvGrpSpPr>
                  <p:grpSpPr bwMode="auto">
                    <a:xfrm>
                      <a:off x="3024" y="1307"/>
                      <a:ext cx="642" cy="122"/>
                      <a:chOff x="3024" y="1307"/>
                      <a:chExt cx="642" cy="122"/>
                    </a:xfrm>
                  </p:grpSpPr>
                  <p:sp>
                    <p:nvSpPr>
                      <p:cNvPr id="64" name="Line 208">
                        <a:extLst>
                          <a:ext uri="{FF2B5EF4-FFF2-40B4-BE49-F238E27FC236}">
                            <a16:creationId xmlns:a16="http://schemas.microsoft.com/office/drawing/2014/main" id="{4C435A09-3393-483B-A246-DEDFF4B284C1}"/>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209">
                        <a:extLst>
                          <a:ext uri="{FF2B5EF4-FFF2-40B4-BE49-F238E27FC236}">
                            <a16:creationId xmlns:a16="http://schemas.microsoft.com/office/drawing/2014/main" id="{0483424D-A177-4179-A6D9-2815F10B683D}"/>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210">
                        <a:extLst>
                          <a:ext uri="{FF2B5EF4-FFF2-40B4-BE49-F238E27FC236}">
                            <a16:creationId xmlns:a16="http://schemas.microsoft.com/office/drawing/2014/main" id="{63A84111-4BEB-40ED-891D-52980EC3513D}"/>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Rectangle 211">
                        <a:extLst>
                          <a:ext uri="{FF2B5EF4-FFF2-40B4-BE49-F238E27FC236}">
                            <a16:creationId xmlns:a16="http://schemas.microsoft.com/office/drawing/2014/main" id="{20C4E904-B2E4-4D69-BF5D-10481A343F8A}"/>
                          </a:ext>
                        </a:extLst>
                      </p:cNvPr>
                      <p:cNvSpPr>
                        <a:spLocks noChangeArrowheads="1"/>
                      </p:cNvSpPr>
                      <p:nvPr/>
                    </p:nvSpPr>
                    <p:spPr bwMode="auto">
                      <a:xfrm>
                        <a:off x="3024" y="1359"/>
                        <a:ext cx="642" cy="70"/>
                      </a:xfrm>
                      <a:prstGeom prst="rect">
                        <a:avLst/>
                      </a:prstGeom>
                      <a:solidFill>
                        <a:srgbClr val="00CC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61" name="Text Box 212">
                    <a:extLst>
                      <a:ext uri="{FF2B5EF4-FFF2-40B4-BE49-F238E27FC236}">
                        <a16:creationId xmlns:a16="http://schemas.microsoft.com/office/drawing/2014/main" id="{B28D93D2-B3E9-47B6-9EB4-A6DAFF7C53A8}"/>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36" name="Group 213">
              <a:extLst>
                <a:ext uri="{FF2B5EF4-FFF2-40B4-BE49-F238E27FC236}">
                  <a16:creationId xmlns:a16="http://schemas.microsoft.com/office/drawing/2014/main" id="{0768F6EC-9C6B-42FF-9A8E-EF4A25C8A82A}"/>
                </a:ext>
              </a:extLst>
            </p:cNvPr>
            <p:cNvGrpSpPr>
              <a:grpSpLocks/>
            </p:cNvGrpSpPr>
            <p:nvPr/>
          </p:nvGrpSpPr>
          <p:grpSpPr bwMode="auto">
            <a:xfrm>
              <a:off x="2762" y="3024"/>
              <a:ext cx="677" cy="816"/>
              <a:chOff x="3024" y="960"/>
              <a:chExt cx="677" cy="816"/>
            </a:xfrm>
          </p:grpSpPr>
          <p:sp>
            <p:nvSpPr>
              <p:cNvPr id="37" name="Rectangle 214">
                <a:extLst>
                  <a:ext uri="{FF2B5EF4-FFF2-40B4-BE49-F238E27FC236}">
                    <a16:creationId xmlns:a16="http://schemas.microsoft.com/office/drawing/2014/main" id="{405A1BA4-EE7E-4214-9B2D-5D033A473A45}"/>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38" name="Group 215">
                <a:extLst>
                  <a:ext uri="{FF2B5EF4-FFF2-40B4-BE49-F238E27FC236}">
                    <a16:creationId xmlns:a16="http://schemas.microsoft.com/office/drawing/2014/main" id="{B506CD6B-7A87-4DD1-96A2-2428730897A1}"/>
                  </a:ext>
                </a:extLst>
              </p:cNvPr>
              <p:cNvGrpSpPr>
                <a:grpSpLocks/>
              </p:cNvGrpSpPr>
              <p:nvPr/>
            </p:nvGrpSpPr>
            <p:grpSpPr bwMode="auto">
              <a:xfrm>
                <a:off x="3024" y="960"/>
                <a:ext cx="659" cy="816"/>
                <a:chOff x="3024" y="960"/>
                <a:chExt cx="659" cy="816"/>
              </a:xfrm>
            </p:grpSpPr>
            <p:sp>
              <p:nvSpPr>
                <p:cNvPr id="39" name="Rectangle 216">
                  <a:extLst>
                    <a:ext uri="{FF2B5EF4-FFF2-40B4-BE49-F238E27FC236}">
                      <a16:creationId xmlns:a16="http://schemas.microsoft.com/office/drawing/2014/main" id="{BC5195DE-10E6-4D26-85E9-063EF2E0A15C}"/>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40" name="Group 217">
                  <a:extLst>
                    <a:ext uri="{FF2B5EF4-FFF2-40B4-BE49-F238E27FC236}">
                      <a16:creationId xmlns:a16="http://schemas.microsoft.com/office/drawing/2014/main" id="{23DFEAD0-D692-420D-ACD4-6F08EB5FF761}"/>
                    </a:ext>
                  </a:extLst>
                </p:cNvPr>
                <p:cNvGrpSpPr>
                  <a:grpSpLocks/>
                </p:cNvGrpSpPr>
                <p:nvPr/>
              </p:nvGrpSpPr>
              <p:grpSpPr bwMode="auto">
                <a:xfrm>
                  <a:off x="3024" y="960"/>
                  <a:ext cx="642" cy="816"/>
                  <a:chOff x="3024" y="960"/>
                  <a:chExt cx="642" cy="816"/>
                </a:xfrm>
              </p:grpSpPr>
              <p:grpSp>
                <p:nvGrpSpPr>
                  <p:cNvPr id="41" name="Group 218">
                    <a:extLst>
                      <a:ext uri="{FF2B5EF4-FFF2-40B4-BE49-F238E27FC236}">
                        <a16:creationId xmlns:a16="http://schemas.microsoft.com/office/drawing/2014/main" id="{0FBDB6F4-61C3-4531-8ABD-83810F2F981E}"/>
                      </a:ext>
                    </a:extLst>
                  </p:cNvPr>
                  <p:cNvGrpSpPr>
                    <a:grpSpLocks/>
                  </p:cNvGrpSpPr>
                  <p:nvPr/>
                </p:nvGrpSpPr>
                <p:grpSpPr bwMode="auto">
                  <a:xfrm>
                    <a:off x="3024" y="960"/>
                    <a:ext cx="642" cy="816"/>
                    <a:chOff x="3024" y="960"/>
                    <a:chExt cx="642" cy="816"/>
                  </a:xfrm>
                </p:grpSpPr>
                <p:grpSp>
                  <p:nvGrpSpPr>
                    <p:cNvPr id="43" name="Group 219">
                      <a:extLst>
                        <a:ext uri="{FF2B5EF4-FFF2-40B4-BE49-F238E27FC236}">
                          <a16:creationId xmlns:a16="http://schemas.microsoft.com/office/drawing/2014/main" id="{0217127E-E476-4920-BDEC-213E3DC28CF1}"/>
                        </a:ext>
                      </a:extLst>
                    </p:cNvPr>
                    <p:cNvGrpSpPr>
                      <a:grpSpLocks/>
                    </p:cNvGrpSpPr>
                    <p:nvPr/>
                  </p:nvGrpSpPr>
                  <p:grpSpPr bwMode="auto">
                    <a:xfrm>
                      <a:off x="3024" y="960"/>
                      <a:ext cx="642" cy="816"/>
                      <a:chOff x="3024" y="960"/>
                      <a:chExt cx="642" cy="816"/>
                    </a:xfrm>
                  </p:grpSpPr>
                  <p:grpSp>
                    <p:nvGrpSpPr>
                      <p:cNvPr id="49" name="Group 220">
                        <a:extLst>
                          <a:ext uri="{FF2B5EF4-FFF2-40B4-BE49-F238E27FC236}">
                            <a16:creationId xmlns:a16="http://schemas.microsoft.com/office/drawing/2014/main" id="{CD03B3C3-23BF-4344-BF6D-C22926737AF5}"/>
                          </a:ext>
                        </a:extLst>
                      </p:cNvPr>
                      <p:cNvGrpSpPr>
                        <a:grpSpLocks/>
                      </p:cNvGrpSpPr>
                      <p:nvPr/>
                    </p:nvGrpSpPr>
                    <p:grpSpPr bwMode="auto">
                      <a:xfrm>
                        <a:off x="3024" y="960"/>
                        <a:ext cx="642" cy="816"/>
                        <a:chOff x="3024" y="960"/>
                        <a:chExt cx="642" cy="816"/>
                      </a:xfrm>
                    </p:grpSpPr>
                    <p:grpSp>
                      <p:nvGrpSpPr>
                        <p:cNvPr id="51" name="Group 221">
                          <a:extLst>
                            <a:ext uri="{FF2B5EF4-FFF2-40B4-BE49-F238E27FC236}">
                              <a16:creationId xmlns:a16="http://schemas.microsoft.com/office/drawing/2014/main" id="{EA0EA64A-5386-4EE6-9478-F64FD0259488}"/>
                            </a:ext>
                          </a:extLst>
                        </p:cNvPr>
                        <p:cNvGrpSpPr>
                          <a:grpSpLocks/>
                        </p:cNvGrpSpPr>
                        <p:nvPr/>
                      </p:nvGrpSpPr>
                      <p:grpSpPr bwMode="auto">
                        <a:xfrm>
                          <a:off x="3024" y="960"/>
                          <a:ext cx="642" cy="816"/>
                          <a:chOff x="3024" y="960"/>
                          <a:chExt cx="642" cy="816"/>
                        </a:xfrm>
                      </p:grpSpPr>
                      <p:sp>
                        <p:nvSpPr>
                          <p:cNvPr id="53" name="Rectangle 222">
                            <a:extLst>
                              <a:ext uri="{FF2B5EF4-FFF2-40B4-BE49-F238E27FC236}">
                                <a16:creationId xmlns:a16="http://schemas.microsoft.com/office/drawing/2014/main" id="{1A414D9B-CCFF-4F1D-877D-BC40DA834BD8}"/>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55" name="Text Box 223">
                            <a:extLst>
                              <a:ext uri="{FF2B5EF4-FFF2-40B4-BE49-F238E27FC236}">
                                <a16:creationId xmlns:a16="http://schemas.microsoft.com/office/drawing/2014/main" id="{715F1A33-9C3E-48BB-A7DC-655ACCDC36AC}"/>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7C80"/>
                                </a:solidFill>
                                <a:effectLst>
                                  <a:outerShdw blurRad="38100" dist="38100" dir="2700000" algn="tl">
                                    <a:srgbClr val="C0C0C0"/>
                                  </a:outerShdw>
                                </a:effectLst>
                              </a:rPr>
                              <a:t>OWNER’S MANUAL</a:t>
                            </a:r>
                          </a:p>
                        </p:txBody>
                      </p:sp>
                    </p:grpSp>
                    <p:sp>
                      <p:nvSpPr>
                        <p:cNvPr id="52" name="Text Box 224">
                          <a:extLst>
                            <a:ext uri="{FF2B5EF4-FFF2-40B4-BE49-F238E27FC236}">
                              <a16:creationId xmlns:a16="http://schemas.microsoft.com/office/drawing/2014/main" id="{89C2F6BB-BFE9-4B55-9E34-AB3D385CFE81}"/>
                            </a:ext>
                          </a:extLst>
                        </p:cNvPr>
                        <p:cNvSpPr txBox="1">
                          <a:spLocks noChangeArrowheads="1"/>
                        </p:cNvSpPr>
                        <p:nvPr/>
                      </p:nvSpPr>
                      <p:spPr bwMode="auto">
                        <a:xfrm>
                          <a:off x="3105" y="1132"/>
                          <a:ext cx="504" cy="116"/>
                        </a:xfrm>
                        <a:prstGeom prst="rect">
                          <a:avLst/>
                        </a:prstGeom>
                        <a:noFill/>
                        <a:ln w="9525">
                          <a:noFill/>
                          <a:miter lim="800000"/>
                          <a:headEnd/>
                          <a:tailEnd/>
                        </a:ln>
                        <a:effectLst/>
                      </p:spPr>
                      <p:txBody>
                        <a:bodyPr wrap="none">
                          <a:spAutoFit/>
                        </a:bodyPr>
                        <a:lstStyle/>
                        <a:p>
                          <a:pPr algn="ctr">
                            <a:defRPr/>
                          </a:pPr>
                          <a:r>
                            <a:rPr lang="en-US" sz="600" b="1">
                              <a:effectLst>
                                <a:outerShdw blurRad="38100" dist="38100" dir="2700000" algn="tl">
                                  <a:srgbClr val="C0C0C0"/>
                                </a:outerShdw>
                              </a:effectLst>
                            </a:rPr>
                            <a:t>UPRIGHT FREEZERS</a:t>
                          </a:r>
                        </a:p>
                      </p:txBody>
                    </p:sp>
                  </p:grpSp>
                  <p:sp>
                    <p:nvSpPr>
                      <p:cNvPr id="50" name="Text Box 225">
                        <a:extLst>
                          <a:ext uri="{FF2B5EF4-FFF2-40B4-BE49-F238E27FC236}">
                            <a16:creationId xmlns:a16="http://schemas.microsoft.com/office/drawing/2014/main" id="{6AF2489A-BC99-4502-B704-77AE803BF9A6}"/>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44" name="Group 226">
                      <a:extLst>
                        <a:ext uri="{FF2B5EF4-FFF2-40B4-BE49-F238E27FC236}">
                          <a16:creationId xmlns:a16="http://schemas.microsoft.com/office/drawing/2014/main" id="{3FC01A6A-93B9-40E1-B4CF-4E4D99650153}"/>
                        </a:ext>
                      </a:extLst>
                    </p:cNvPr>
                    <p:cNvGrpSpPr>
                      <a:grpSpLocks/>
                    </p:cNvGrpSpPr>
                    <p:nvPr/>
                  </p:nvGrpSpPr>
                  <p:grpSpPr bwMode="auto">
                    <a:xfrm>
                      <a:off x="3024" y="1307"/>
                      <a:ext cx="642" cy="122"/>
                      <a:chOff x="3024" y="1307"/>
                      <a:chExt cx="642" cy="122"/>
                    </a:xfrm>
                  </p:grpSpPr>
                  <p:sp>
                    <p:nvSpPr>
                      <p:cNvPr id="45" name="Line 227">
                        <a:extLst>
                          <a:ext uri="{FF2B5EF4-FFF2-40B4-BE49-F238E27FC236}">
                            <a16:creationId xmlns:a16="http://schemas.microsoft.com/office/drawing/2014/main" id="{F82F17F0-E2BE-4959-A249-5CF899CA5CC5}"/>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28">
                        <a:extLst>
                          <a:ext uri="{FF2B5EF4-FFF2-40B4-BE49-F238E27FC236}">
                            <a16:creationId xmlns:a16="http://schemas.microsoft.com/office/drawing/2014/main" id="{A51FD95C-664B-4CFF-B1FE-56B29CE3500E}"/>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229">
                        <a:extLst>
                          <a:ext uri="{FF2B5EF4-FFF2-40B4-BE49-F238E27FC236}">
                            <a16:creationId xmlns:a16="http://schemas.microsoft.com/office/drawing/2014/main" id="{C461C21D-743F-4409-86C1-564AAA51C303}"/>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Rectangle 230">
                        <a:extLst>
                          <a:ext uri="{FF2B5EF4-FFF2-40B4-BE49-F238E27FC236}">
                            <a16:creationId xmlns:a16="http://schemas.microsoft.com/office/drawing/2014/main" id="{91EF3009-C9FC-41A8-84B6-D8C6DEB24638}"/>
                          </a:ext>
                        </a:extLst>
                      </p:cNvPr>
                      <p:cNvSpPr>
                        <a:spLocks noChangeArrowheads="1"/>
                      </p:cNvSpPr>
                      <p:nvPr/>
                    </p:nvSpPr>
                    <p:spPr bwMode="auto">
                      <a:xfrm>
                        <a:off x="3024" y="1359"/>
                        <a:ext cx="642" cy="70"/>
                      </a:xfrm>
                      <a:prstGeom prst="rect">
                        <a:avLst/>
                      </a:prstGeom>
                      <a:solidFill>
                        <a:srgbClr val="FF7C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42" name="Text Box 231">
                    <a:extLst>
                      <a:ext uri="{FF2B5EF4-FFF2-40B4-BE49-F238E27FC236}">
                        <a16:creationId xmlns:a16="http://schemas.microsoft.com/office/drawing/2014/main" id="{DF20B2D4-1D46-47B2-9996-F23A364295BD}"/>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pic>
        <p:nvPicPr>
          <p:cNvPr id="236" name="Picture 18">
            <a:extLst>
              <a:ext uri="{FF2B5EF4-FFF2-40B4-BE49-F238E27FC236}">
                <a16:creationId xmlns:a16="http://schemas.microsoft.com/office/drawing/2014/main" id="{076ACFC1-ED5F-451A-B7E1-BF40BDD64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90600"/>
            <a:ext cx="30067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 name="Text Box 8">
            <a:extLst>
              <a:ext uri="{FF2B5EF4-FFF2-40B4-BE49-F238E27FC236}">
                <a16:creationId xmlns:a16="http://schemas.microsoft.com/office/drawing/2014/main" id="{577851D2-6398-4798-9F0A-2A55602D75D9}"/>
              </a:ext>
            </a:extLst>
          </p:cNvPr>
          <p:cNvSpPr txBox="1">
            <a:spLocks noChangeArrowheads="1"/>
          </p:cNvSpPr>
          <p:nvPr/>
        </p:nvSpPr>
        <p:spPr bwMode="auto">
          <a:xfrm>
            <a:off x="-38100" y="-25063"/>
            <a:ext cx="12268200" cy="1015663"/>
          </a:xfrm>
          <a:prstGeom prst="rect">
            <a:avLst/>
          </a:prstGeom>
          <a:noFill/>
          <a:ln w="9525">
            <a:noFill/>
            <a:miter lim="800000"/>
            <a:headEnd/>
            <a:tailEnd/>
          </a:ln>
          <a:effectLst/>
        </p:spPr>
        <p:txBody>
          <a:bodyPr wrap="square">
            <a:spAutoFit/>
          </a:bodyPr>
          <a:lstStyle/>
          <a:p>
            <a:pPr algn="ctr">
              <a:defRPr/>
            </a:pPr>
            <a:r>
              <a:rPr lang="en-US" sz="6000" b="1" dirty="0">
                <a:effectLst>
                  <a:outerShdw blurRad="38100" dist="38100" dir="2700000" algn="tl">
                    <a:srgbClr val="C0C0C0"/>
                  </a:outerShdw>
                </a:effectLst>
                <a:latin typeface="+mn-lt"/>
              </a:rPr>
              <a:t>Kitchen Appliances</a:t>
            </a:r>
          </a:p>
        </p:txBody>
      </p:sp>
    </p:spTree>
    <p:extLst>
      <p:ext uri="{BB962C8B-B14F-4D97-AF65-F5344CB8AC3E}">
        <p14:creationId xmlns:p14="http://schemas.microsoft.com/office/powerpoint/2010/main" val="8532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13</a:t>
            </a:fld>
            <a:endParaRPr lang="en-US" altLang="en-US" dirty="0"/>
          </a:p>
        </p:txBody>
      </p:sp>
      <p:grpSp>
        <p:nvGrpSpPr>
          <p:cNvPr id="6" name="Group 5">
            <a:extLst>
              <a:ext uri="{FF2B5EF4-FFF2-40B4-BE49-F238E27FC236}">
                <a16:creationId xmlns:a16="http://schemas.microsoft.com/office/drawing/2014/main" id="{E28191C6-D335-4276-88A3-2B875D17A09F}"/>
              </a:ext>
            </a:extLst>
          </p:cNvPr>
          <p:cNvGrpSpPr/>
          <p:nvPr/>
        </p:nvGrpSpPr>
        <p:grpSpPr>
          <a:xfrm>
            <a:off x="7002462" y="1186726"/>
            <a:ext cx="3741738" cy="5410200"/>
            <a:chOff x="4384674" y="685800"/>
            <a:chExt cx="3741738" cy="5410200"/>
          </a:xfrm>
        </p:grpSpPr>
        <p:grpSp>
          <p:nvGrpSpPr>
            <p:cNvPr id="7" name="Group 3">
              <a:extLst>
                <a:ext uri="{FF2B5EF4-FFF2-40B4-BE49-F238E27FC236}">
                  <a16:creationId xmlns:a16="http://schemas.microsoft.com/office/drawing/2014/main" id="{B6BF0DD1-54D3-4DE7-AA1D-3584522607E9}"/>
                </a:ext>
              </a:extLst>
            </p:cNvPr>
            <p:cNvGrpSpPr>
              <a:grpSpLocks/>
            </p:cNvGrpSpPr>
            <p:nvPr/>
          </p:nvGrpSpPr>
          <p:grpSpPr bwMode="auto">
            <a:xfrm>
              <a:off x="4384674" y="685800"/>
              <a:ext cx="1074738" cy="1295400"/>
              <a:chOff x="3024" y="960"/>
              <a:chExt cx="677" cy="816"/>
            </a:xfrm>
          </p:grpSpPr>
          <p:sp>
            <p:nvSpPr>
              <p:cNvPr id="219" name="Rectangle 4">
                <a:extLst>
                  <a:ext uri="{FF2B5EF4-FFF2-40B4-BE49-F238E27FC236}">
                    <a16:creationId xmlns:a16="http://schemas.microsoft.com/office/drawing/2014/main" id="{452CBCC7-B080-4797-B14E-2392519B26EA}"/>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20" name="Group 5">
                <a:extLst>
                  <a:ext uri="{FF2B5EF4-FFF2-40B4-BE49-F238E27FC236}">
                    <a16:creationId xmlns:a16="http://schemas.microsoft.com/office/drawing/2014/main" id="{351C5DD1-6EF1-44D9-8F27-BAFC9AAE341E}"/>
                  </a:ext>
                </a:extLst>
              </p:cNvPr>
              <p:cNvGrpSpPr>
                <a:grpSpLocks/>
              </p:cNvGrpSpPr>
              <p:nvPr/>
            </p:nvGrpSpPr>
            <p:grpSpPr bwMode="auto">
              <a:xfrm>
                <a:off x="3024" y="960"/>
                <a:ext cx="659" cy="816"/>
                <a:chOff x="3024" y="960"/>
                <a:chExt cx="659" cy="816"/>
              </a:xfrm>
            </p:grpSpPr>
            <p:sp>
              <p:nvSpPr>
                <p:cNvPr id="221" name="Rectangle 6">
                  <a:extLst>
                    <a:ext uri="{FF2B5EF4-FFF2-40B4-BE49-F238E27FC236}">
                      <a16:creationId xmlns:a16="http://schemas.microsoft.com/office/drawing/2014/main" id="{52CC1C6B-188D-4BE4-B2F1-B8D350053BC8}"/>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22" name="Group 7">
                  <a:extLst>
                    <a:ext uri="{FF2B5EF4-FFF2-40B4-BE49-F238E27FC236}">
                      <a16:creationId xmlns:a16="http://schemas.microsoft.com/office/drawing/2014/main" id="{DE54504F-2575-493C-8AE7-1464EB8F025F}"/>
                    </a:ext>
                  </a:extLst>
                </p:cNvPr>
                <p:cNvGrpSpPr>
                  <a:grpSpLocks/>
                </p:cNvGrpSpPr>
                <p:nvPr/>
              </p:nvGrpSpPr>
              <p:grpSpPr bwMode="auto">
                <a:xfrm>
                  <a:off x="3024" y="960"/>
                  <a:ext cx="642" cy="816"/>
                  <a:chOff x="3024" y="960"/>
                  <a:chExt cx="642" cy="816"/>
                </a:xfrm>
              </p:grpSpPr>
              <p:grpSp>
                <p:nvGrpSpPr>
                  <p:cNvPr id="223" name="Group 8">
                    <a:extLst>
                      <a:ext uri="{FF2B5EF4-FFF2-40B4-BE49-F238E27FC236}">
                        <a16:creationId xmlns:a16="http://schemas.microsoft.com/office/drawing/2014/main" id="{328489EF-0396-456A-BF0B-9E973CBEC6FB}"/>
                      </a:ext>
                    </a:extLst>
                  </p:cNvPr>
                  <p:cNvGrpSpPr>
                    <a:grpSpLocks/>
                  </p:cNvGrpSpPr>
                  <p:nvPr/>
                </p:nvGrpSpPr>
                <p:grpSpPr bwMode="auto">
                  <a:xfrm>
                    <a:off x="3024" y="960"/>
                    <a:ext cx="642" cy="816"/>
                    <a:chOff x="3024" y="960"/>
                    <a:chExt cx="642" cy="816"/>
                  </a:xfrm>
                </p:grpSpPr>
                <p:grpSp>
                  <p:nvGrpSpPr>
                    <p:cNvPr id="225" name="Group 9">
                      <a:extLst>
                        <a:ext uri="{FF2B5EF4-FFF2-40B4-BE49-F238E27FC236}">
                          <a16:creationId xmlns:a16="http://schemas.microsoft.com/office/drawing/2014/main" id="{42691745-FA8C-4707-B0A2-5555942A3A18}"/>
                        </a:ext>
                      </a:extLst>
                    </p:cNvPr>
                    <p:cNvGrpSpPr>
                      <a:grpSpLocks/>
                    </p:cNvGrpSpPr>
                    <p:nvPr/>
                  </p:nvGrpSpPr>
                  <p:grpSpPr bwMode="auto">
                    <a:xfrm>
                      <a:off x="3024" y="960"/>
                      <a:ext cx="642" cy="816"/>
                      <a:chOff x="3024" y="960"/>
                      <a:chExt cx="642" cy="816"/>
                    </a:xfrm>
                  </p:grpSpPr>
                  <p:grpSp>
                    <p:nvGrpSpPr>
                      <p:cNvPr id="231" name="Group 10">
                        <a:extLst>
                          <a:ext uri="{FF2B5EF4-FFF2-40B4-BE49-F238E27FC236}">
                            <a16:creationId xmlns:a16="http://schemas.microsoft.com/office/drawing/2014/main" id="{AFCCDA13-32A4-42F4-9954-6E249384D120}"/>
                          </a:ext>
                        </a:extLst>
                      </p:cNvPr>
                      <p:cNvGrpSpPr>
                        <a:grpSpLocks/>
                      </p:cNvGrpSpPr>
                      <p:nvPr/>
                    </p:nvGrpSpPr>
                    <p:grpSpPr bwMode="auto">
                      <a:xfrm>
                        <a:off x="3024" y="960"/>
                        <a:ext cx="642" cy="816"/>
                        <a:chOff x="3024" y="960"/>
                        <a:chExt cx="642" cy="816"/>
                      </a:xfrm>
                    </p:grpSpPr>
                    <p:grpSp>
                      <p:nvGrpSpPr>
                        <p:cNvPr id="233" name="Group 11">
                          <a:extLst>
                            <a:ext uri="{FF2B5EF4-FFF2-40B4-BE49-F238E27FC236}">
                              <a16:creationId xmlns:a16="http://schemas.microsoft.com/office/drawing/2014/main" id="{E673F6C1-6F20-44A8-8CEC-0C89D7090F28}"/>
                            </a:ext>
                          </a:extLst>
                        </p:cNvPr>
                        <p:cNvGrpSpPr>
                          <a:grpSpLocks/>
                        </p:cNvGrpSpPr>
                        <p:nvPr/>
                      </p:nvGrpSpPr>
                      <p:grpSpPr bwMode="auto">
                        <a:xfrm>
                          <a:off x="3024" y="960"/>
                          <a:ext cx="642" cy="816"/>
                          <a:chOff x="3024" y="960"/>
                          <a:chExt cx="642" cy="816"/>
                        </a:xfrm>
                      </p:grpSpPr>
                      <p:sp>
                        <p:nvSpPr>
                          <p:cNvPr id="235" name="Rectangle 12">
                            <a:extLst>
                              <a:ext uri="{FF2B5EF4-FFF2-40B4-BE49-F238E27FC236}">
                                <a16:creationId xmlns:a16="http://schemas.microsoft.com/office/drawing/2014/main" id="{AF80719C-546D-4917-BA44-8777EC2E2463}"/>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236" name="Text Box 13">
                            <a:extLst>
                              <a:ext uri="{FF2B5EF4-FFF2-40B4-BE49-F238E27FC236}">
                                <a16:creationId xmlns:a16="http://schemas.microsoft.com/office/drawing/2014/main" id="{792C9566-289E-435F-97DF-E2410BF10910}"/>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CC9900"/>
                                </a:solidFill>
                                <a:effectLst>
                                  <a:outerShdw blurRad="38100" dist="38100" dir="2700000" algn="tl">
                                    <a:srgbClr val="C0C0C0"/>
                                  </a:outerShdw>
                                </a:effectLst>
                              </a:rPr>
                              <a:t>OWNER’S MANUAL</a:t>
                            </a:r>
                          </a:p>
                        </p:txBody>
                      </p:sp>
                    </p:grpSp>
                    <p:sp>
                      <p:nvSpPr>
                        <p:cNvPr id="234" name="Text Box 14">
                          <a:extLst>
                            <a:ext uri="{FF2B5EF4-FFF2-40B4-BE49-F238E27FC236}">
                              <a16:creationId xmlns:a16="http://schemas.microsoft.com/office/drawing/2014/main" id="{30BFE106-F4C1-4547-BDC8-D26C45EA4F93}"/>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232" name="Text Box 15">
                        <a:extLst>
                          <a:ext uri="{FF2B5EF4-FFF2-40B4-BE49-F238E27FC236}">
                            <a16:creationId xmlns:a16="http://schemas.microsoft.com/office/drawing/2014/main" id="{07099742-1C69-4BE5-BB47-B1B6D67E1112}"/>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226" name="Group 16">
                      <a:extLst>
                        <a:ext uri="{FF2B5EF4-FFF2-40B4-BE49-F238E27FC236}">
                          <a16:creationId xmlns:a16="http://schemas.microsoft.com/office/drawing/2014/main" id="{0958BC36-614C-4123-BA4F-173BE23972E6}"/>
                        </a:ext>
                      </a:extLst>
                    </p:cNvPr>
                    <p:cNvGrpSpPr>
                      <a:grpSpLocks/>
                    </p:cNvGrpSpPr>
                    <p:nvPr/>
                  </p:nvGrpSpPr>
                  <p:grpSpPr bwMode="auto">
                    <a:xfrm>
                      <a:off x="3024" y="1307"/>
                      <a:ext cx="642" cy="122"/>
                      <a:chOff x="3024" y="1307"/>
                      <a:chExt cx="642" cy="122"/>
                    </a:xfrm>
                  </p:grpSpPr>
                  <p:sp>
                    <p:nvSpPr>
                      <p:cNvPr id="227" name="Line 17">
                        <a:extLst>
                          <a:ext uri="{FF2B5EF4-FFF2-40B4-BE49-F238E27FC236}">
                            <a16:creationId xmlns:a16="http://schemas.microsoft.com/office/drawing/2014/main" id="{188E410D-419C-43C0-B40F-92C6CA06D2C7}"/>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18">
                        <a:extLst>
                          <a:ext uri="{FF2B5EF4-FFF2-40B4-BE49-F238E27FC236}">
                            <a16:creationId xmlns:a16="http://schemas.microsoft.com/office/drawing/2014/main" id="{F427D121-EAAA-41E5-AFB0-8275375FD573}"/>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19">
                        <a:extLst>
                          <a:ext uri="{FF2B5EF4-FFF2-40B4-BE49-F238E27FC236}">
                            <a16:creationId xmlns:a16="http://schemas.microsoft.com/office/drawing/2014/main" id="{AA12DAE6-4F48-419E-82A6-041D26642225}"/>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Rectangle 20">
                        <a:extLst>
                          <a:ext uri="{FF2B5EF4-FFF2-40B4-BE49-F238E27FC236}">
                            <a16:creationId xmlns:a16="http://schemas.microsoft.com/office/drawing/2014/main" id="{7F6DD489-FA49-413F-AB99-52ED45AF28B5}"/>
                          </a:ext>
                        </a:extLst>
                      </p:cNvPr>
                      <p:cNvSpPr>
                        <a:spLocks noChangeArrowheads="1"/>
                      </p:cNvSpPr>
                      <p:nvPr/>
                    </p:nvSpPr>
                    <p:spPr bwMode="auto">
                      <a:xfrm>
                        <a:off x="3024" y="1359"/>
                        <a:ext cx="642" cy="70"/>
                      </a:xfrm>
                      <a:prstGeom prst="rect">
                        <a:avLst/>
                      </a:prstGeom>
                      <a:solidFill>
                        <a:srgbClr val="C1C1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224" name="Text Box 21">
                    <a:extLst>
                      <a:ext uri="{FF2B5EF4-FFF2-40B4-BE49-F238E27FC236}">
                        <a16:creationId xmlns:a16="http://schemas.microsoft.com/office/drawing/2014/main" id="{B084179D-D3E7-442D-A1B7-4632E59E50EB}"/>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8" name="Group 22">
              <a:extLst>
                <a:ext uri="{FF2B5EF4-FFF2-40B4-BE49-F238E27FC236}">
                  <a16:creationId xmlns:a16="http://schemas.microsoft.com/office/drawing/2014/main" id="{EF5F0390-69FA-4B62-A028-88A400A99113}"/>
                </a:ext>
              </a:extLst>
            </p:cNvPr>
            <p:cNvGrpSpPr>
              <a:grpSpLocks/>
            </p:cNvGrpSpPr>
            <p:nvPr/>
          </p:nvGrpSpPr>
          <p:grpSpPr bwMode="auto">
            <a:xfrm>
              <a:off x="4384674" y="685800"/>
              <a:ext cx="3741738" cy="5410200"/>
              <a:chOff x="2762" y="432"/>
              <a:chExt cx="2357" cy="3408"/>
            </a:xfrm>
          </p:grpSpPr>
          <p:grpSp>
            <p:nvGrpSpPr>
              <p:cNvPr id="9" name="Group 23">
                <a:extLst>
                  <a:ext uri="{FF2B5EF4-FFF2-40B4-BE49-F238E27FC236}">
                    <a16:creationId xmlns:a16="http://schemas.microsoft.com/office/drawing/2014/main" id="{B62C710B-117B-45C5-A3B5-654A26218853}"/>
                  </a:ext>
                </a:extLst>
              </p:cNvPr>
              <p:cNvGrpSpPr>
                <a:grpSpLocks/>
              </p:cNvGrpSpPr>
              <p:nvPr/>
            </p:nvGrpSpPr>
            <p:grpSpPr bwMode="auto">
              <a:xfrm>
                <a:off x="2762" y="1296"/>
                <a:ext cx="677" cy="816"/>
                <a:chOff x="3024" y="960"/>
                <a:chExt cx="677" cy="816"/>
              </a:xfrm>
            </p:grpSpPr>
            <p:sp>
              <p:nvSpPr>
                <p:cNvPr id="201" name="Rectangle 24">
                  <a:extLst>
                    <a:ext uri="{FF2B5EF4-FFF2-40B4-BE49-F238E27FC236}">
                      <a16:creationId xmlns:a16="http://schemas.microsoft.com/office/drawing/2014/main" id="{2B186B3A-79B3-48B2-A88B-2AD7D9F51D24}"/>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02" name="Group 25">
                  <a:extLst>
                    <a:ext uri="{FF2B5EF4-FFF2-40B4-BE49-F238E27FC236}">
                      <a16:creationId xmlns:a16="http://schemas.microsoft.com/office/drawing/2014/main" id="{F6848971-AB94-4D45-89AF-19987D53E347}"/>
                    </a:ext>
                  </a:extLst>
                </p:cNvPr>
                <p:cNvGrpSpPr>
                  <a:grpSpLocks/>
                </p:cNvGrpSpPr>
                <p:nvPr/>
              </p:nvGrpSpPr>
              <p:grpSpPr bwMode="auto">
                <a:xfrm>
                  <a:off x="3024" y="960"/>
                  <a:ext cx="659" cy="816"/>
                  <a:chOff x="3024" y="960"/>
                  <a:chExt cx="659" cy="816"/>
                </a:xfrm>
              </p:grpSpPr>
              <p:sp>
                <p:nvSpPr>
                  <p:cNvPr id="203" name="Rectangle 26">
                    <a:extLst>
                      <a:ext uri="{FF2B5EF4-FFF2-40B4-BE49-F238E27FC236}">
                        <a16:creationId xmlns:a16="http://schemas.microsoft.com/office/drawing/2014/main" id="{9A588972-F131-49F5-BC0A-4396273169F5}"/>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04" name="Group 27">
                    <a:extLst>
                      <a:ext uri="{FF2B5EF4-FFF2-40B4-BE49-F238E27FC236}">
                        <a16:creationId xmlns:a16="http://schemas.microsoft.com/office/drawing/2014/main" id="{7A7707CF-DF39-4D26-87B9-0D2E6A4FD33B}"/>
                      </a:ext>
                    </a:extLst>
                  </p:cNvPr>
                  <p:cNvGrpSpPr>
                    <a:grpSpLocks/>
                  </p:cNvGrpSpPr>
                  <p:nvPr/>
                </p:nvGrpSpPr>
                <p:grpSpPr bwMode="auto">
                  <a:xfrm>
                    <a:off x="3024" y="960"/>
                    <a:ext cx="642" cy="816"/>
                    <a:chOff x="3024" y="960"/>
                    <a:chExt cx="642" cy="816"/>
                  </a:xfrm>
                </p:grpSpPr>
                <p:grpSp>
                  <p:nvGrpSpPr>
                    <p:cNvPr id="205" name="Group 28">
                      <a:extLst>
                        <a:ext uri="{FF2B5EF4-FFF2-40B4-BE49-F238E27FC236}">
                          <a16:creationId xmlns:a16="http://schemas.microsoft.com/office/drawing/2014/main" id="{18BF1131-A310-4495-BA5E-F7239288C7E4}"/>
                        </a:ext>
                      </a:extLst>
                    </p:cNvPr>
                    <p:cNvGrpSpPr>
                      <a:grpSpLocks/>
                    </p:cNvGrpSpPr>
                    <p:nvPr/>
                  </p:nvGrpSpPr>
                  <p:grpSpPr bwMode="auto">
                    <a:xfrm>
                      <a:off x="3024" y="960"/>
                      <a:ext cx="642" cy="816"/>
                      <a:chOff x="3024" y="960"/>
                      <a:chExt cx="642" cy="816"/>
                    </a:xfrm>
                  </p:grpSpPr>
                  <p:grpSp>
                    <p:nvGrpSpPr>
                      <p:cNvPr id="207" name="Group 29">
                        <a:extLst>
                          <a:ext uri="{FF2B5EF4-FFF2-40B4-BE49-F238E27FC236}">
                            <a16:creationId xmlns:a16="http://schemas.microsoft.com/office/drawing/2014/main" id="{9EA80A1B-1C86-4DBB-9703-2DB775019D4A}"/>
                          </a:ext>
                        </a:extLst>
                      </p:cNvPr>
                      <p:cNvGrpSpPr>
                        <a:grpSpLocks/>
                      </p:cNvGrpSpPr>
                      <p:nvPr/>
                    </p:nvGrpSpPr>
                    <p:grpSpPr bwMode="auto">
                      <a:xfrm>
                        <a:off x="3024" y="960"/>
                        <a:ext cx="642" cy="816"/>
                        <a:chOff x="3024" y="960"/>
                        <a:chExt cx="642" cy="816"/>
                      </a:xfrm>
                    </p:grpSpPr>
                    <p:grpSp>
                      <p:nvGrpSpPr>
                        <p:cNvPr id="213" name="Group 30">
                          <a:extLst>
                            <a:ext uri="{FF2B5EF4-FFF2-40B4-BE49-F238E27FC236}">
                              <a16:creationId xmlns:a16="http://schemas.microsoft.com/office/drawing/2014/main" id="{9E0B9FF0-F924-4F0D-AEF1-30A741BC6E13}"/>
                            </a:ext>
                          </a:extLst>
                        </p:cNvPr>
                        <p:cNvGrpSpPr>
                          <a:grpSpLocks/>
                        </p:cNvGrpSpPr>
                        <p:nvPr/>
                      </p:nvGrpSpPr>
                      <p:grpSpPr bwMode="auto">
                        <a:xfrm>
                          <a:off x="3024" y="960"/>
                          <a:ext cx="642" cy="816"/>
                          <a:chOff x="3024" y="960"/>
                          <a:chExt cx="642" cy="816"/>
                        </a:xfrm>
                      </p:grpSpPr>
                      <p:grpSp>
                        <p:nvGrpSpPr>
                          <p:cNvPr id="215" name="Group 31">
                            <a:extLst>
                              <a:ext uri="{FF2B5EF4-FFF2-40B4-BE49-F238E27FC236}">
                                <a16:creationId xmlns:a16="http://schemas.microsoft.com/office/drawing/2014/main" id="{9D3BADB3-3FAB-491A-AFBF-F493CDD3957E}"/>
                              </a:ext>
                            </a:extLst>
                          </p:cNvPr>
                          <p:cNvGrpSpPr>
                            <a:grpSpLocks/>
                          </p:cNvGrpSpPr>
                          <p:nvPr/>
                        </p:nvGrpSpPr>
                        <p:grpSpPr bwMode="auto">
                          <a:xfrm>
                            <a:off x="3024" y="960"/>
                            <a:ext cx="642" cy="816"/>
                            <a:chOff x="3024" y="960"/>
                            <a:chExt cx="642" cy="816"/>
                          </a:xfrm>
                        </p:grpSpPr>
                        <p:sp>
                          <p:nvSpPr>
                            <p:cNvPr id="217" name="Rectangle 32">
                              <a:extLst>
                                <a:ext uri="{FF2B5EF4-FFF2-40B4-BE49-F238E27FC236}">
                                  <a16:creationId xmlns:a16="http://schemas.microsoft.com/office/drawing/2014/main" id="{91D7F3A0-9C00-4142-BF08-F52586F11A31}"/>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218" name="Text Box 33">
                              <a:extLst>
                                <a:ext uri="{FF2B5EF4-FFF2-40B4-BE49-F238E27FC236}">
                                  <a16:creationId xmlns:a16="http://schemas.microsoft.com/office/drawing/2014/main" id="{8BD45866-E28F-490B-948E-50836F8968F1}"/>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CC00"/>
                                  </a:solidFill>
                                  <a:effectLst>
                                    <a:outerShdw blurRad="38100" dist="38100" dir="2700000" algn="tl">
                                      <a:srgbClr val="C0C0C0"/>
                                    </a:outerShdw>
                                  </a:effectLst>
                                </a:rPr>
                                <a:t>OWNER’S MANUAL</a:t>
                              </a:r>
                            </a:p>
                          </p:txBody>
                        </p:sp>
                      </p:grpSp>
                      <p:sp>
                        <p:nvSpPr>
                          <p:cNvPr id="216" name="Text Box 34">
                            <a:extLst>
                              <a:ext uri="{FF2B5EF4-FFF2-40B4-BE49-F238E27FC236}">
                                <a16:creationId xmlns:a16="http://schemas.microsoft.com/office/drawing/2014/main" id="{A0501CB3-5570-4096-B346-0FDA0F008C0C}"/>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214" name="Text Box 35">
                          <a:extLst>
                            <a:ext uri="{FF2B5EF4-FFF2-40B4-BE49-F238E27FC236}">
                              <a16:creationId xmlns:a16="http://schemas.microsoft.com/office/drawing/2014/main" id="{6C90CFA9-57C0-40CA-8AE4-013922B67620}"/>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208" name="Group 36">
                        <a:extLst>
                          <a:ext uri="{FF2B5EF4-FFF2-40B4-BE49-F238E27FC236}">
                            <a16:creationId xmlns:a16="http://schemas.microsoft.com/office/drawing/2014/main" id="{EC1E0E12-641B-4FB3-8FC9-8F2B3D148FF7}"/>
                          </a:ext>
                        </a:extLst>
                      </p:cNvPr>
                      <p:cNvGrpSpPr>
                        <a:grpSpLocks/>
                      </p:cNvGrpSpPr>
                      <p:nvPr/>
                    </p:nvGrpSpPr>
                    <p:grpSpPr bwMode="auto">
                      <a:xfrm>
                        <a:off x="3024" y="1307"/>
                        <a:ext cx="642" cy="122"/>
                        <a:chOff x="3024" y="1307"/>
                        <a:chExt cx="642" cy="122"/>
                      </a:xfrm>
                    </p:grpSpPr>
                    <p:sp>
                      <p:nvSpPr>
                        <p:cNvPr id="209" name="Line 37">
                          <a:extLst>
                            <a:ext uri="{FF2B5EF4-FFF2-40B4-BE49-F238E27FC236}">
                              <a16:creationId xmlns:a16="http://schemas.microsoft.com/office/drawing/2014/main" id="{1518ADE8-513A-4A13-BECE-05B317825197}"/>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 name="Line 38">
                          <a:extLst>
                            <a:ext uri="{FF2B5EF4-FFF2-40B4-BE49-F238E27FC236}">
                              <a16:creationId xmlns:a16="http://schemas.microsoft.com/office/drawing/2014/main" id="{61ABF1ED-F048-40B9-AB63-1B5C8C1CA3A8}"/>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 name="Line 39">
                          <a:extLst>
                            <a:ext uri="{FF2B5EF4-FFF2-40B4-BE49-F238E27FC236}">
                              <a16:creationId xmlns:a16="http://schemas.microsoft.com/office/drawing/2014/main" id="{CB217527-DBFC-4616-9B1C-519CC163D6CF}"/>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 name="Rectangle 40">
                          <a:extLst>
                            <a:ext uri="{FF2B5EF4-FFF2-40B4-BE49-F238E27FC236}">
                              <a16:creationId xmlns:a16="http://schemas.microsoft.com/office/drawing/2014/main" id="{FA5D15FD-8EDE-460D-919A-6764824D8D34}"/>
                            </a:ext>
                          </a:extLst>
                        </p:cNvPr>
                        <p:cNvSpPr>
                          <a:spLocks noChangeArrowheads="1"/>
                        </p:cNvSpPr>
                        <p:nvPr/>
                      </p:nvSpPr>
                      <p:spPr bwMode="auto">
                        <a:xfrm>
                          <a:off x="3024" y="1359"/>
                          <a:ext cx="642" cy="70"/>
                        </a:xfrm>
                        <a:prstGeom prst="rect">
                          <a:avLst/>
                        </a:prstGeom>
                        <a:solidFill>
                          <a:srgbClr val="FFCC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206" name="Text Box 41">
                      <a:extLst>
                        <a:ext uri="{FF2B5EF4-FFF2-40B4-BE49-F238E27FC236}">
                          <a16:creationId xmlns:a16="http://schemas.microsoft.com/office/drawing/2014/main" id="{B240C5CF-0F44-4897-B19A-B95A3439DB75}"/>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0" name="Group 42">
                <a:extLst>
                  <a:ext uri="{FF2B5EF4-FFF2-40B4-BE49-F238E27FC236}">
                    <a16:creationId xmlns:a16="http://schemas.microsoft.com/office/drawing/2014/main" id="{AD93B5E4-21B8-4F7C-A2A9-18D5C26A3E5E}"/>
                  </a:ext>
                </a:extLst>
              </p:cNvPr>
              <p:cNvGrpSpPr>
                <a:grpSpLocks/>
              </p:cNvGrpSpPr>
              <p:nvPr/>
            </p:nvGrpSpPr>
            <p:grpSpPr bwMode="auto">
              <a:xfrm>
                <a:off x="3578" y="1296"/>
                <a:ext cx="677" cy="816"/>
                <a:chOff x="3024" y="960"/>
                <a:chExt cx="677" cy="816"/>
              </a:xfrm>
            </p:grpSpPr>
            <p:sp>
              <p:nvSpPr>
                <p:cNvPr id="183" name="Rectangle 43">
                  <a:extLst>
                    <a:ext uri="{FF2B5EF4-FFF2-40B4-BE49-F238E27FC236}">
                      <a16:creationId xmlns:a16="http://schemas.microsoft.com/office/drawing/2014/main" id="{C7928B9E-4401-45A7-A964-8E51AFF85454}"/>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84" name="Group 44">
                  <a:extLst>
                    <a:ext uri="{FF2B5EF4-FFF2-40B4-BE49-F238E27FC236}">
                      <a16:creationId xmlns:a16="http://schemas.microsoft.com/office/drawing/2014/main" id="{C541031F-2215-4AC9-8AA4-276D7C1CC2DA}"/>
                    </a:ext>
                  </a:extLst>
                </p:cNvPr>
                <p:cNvGrpSpPr>
                  <a:grpSpLocks/>
                </p:cNvGrpSpPr>
                <p:nvPr/>
              </p:nvGrpSpPr>
              <p:grpSpPr bwMode="auto">
                <a:xfrm>
                  <a:off x="3024" y="960"/>
                  <a:ext cx="659" cy="816"/>
                  <a:chOff x="3024" y="960"/>
                  <a:chExt cx="659" cy="816"/>
                </a:xfrm>
              </p:grpSpPr>
              <p:sp>
                <p:nvSpPr>
                  <p:cNvPr id="185" name="Rectangle 45">
                    <a:extLst>
                      <a:ext uri="{FF2B5EF4-FFF2-40B4-BE49-F238E27FC236}">
                        <a16:creationId xmlns:a16="http://schemas.microsoft.com/office/drawing/2014/main" id="{1C900830-8A4B-476A-BEE1-2CC53EC952A1}"/>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86" name="Group 46">
                    <a:extLst>
                      <a:ext uri="{FF2B5EF4-FFF2-40B4-BE49-F238E27FC236}">
                        <a16:creationId xmlns:a16="http://schemas.microsoft.com/office/drawing/2014/main" id="{5D0B3E4B-ED23-4153-8C07-88F7DB30483B}"/>
                      </a:ext>
                    </a:extLst>
                  </p:cNvPr>
                  <p:cNvGrpSpPr>
                    <a:grpSpLocks/>
                  </p:cNvGrpSpPr>
                  <p:nvPr/>
                </p:nvGrpSpPr>
                <p:grpSpPr bwMode="auto">
                  <a:xfrm>
                    <a:off x="3024" y="960"/>
                    <a:ext cx="642" cy="816"/>
                    <a:chOff x="3024" y="960"/>
                    <a:chExt cx="642" cy="816"/>
                  </a:xfrm>
                </p:grpSpPr>
                <p:grpSp>
                  <p:nvGrpSpPr>
                    <p:cNvPr id="187" name="Group 47">
                      <a:extLst>
                        <a:ext uri="{FF2B5EF4-FFF2-40B4-BE49-F238E27FC236}">
                          <a16:creationId xmlns:a16="http://schemas.microsoft.com/office/drawing/2014/main" id="{9ABE32C5-3DDB-4058-BC2F-D83A185B5322}"/>
                        </a:ext>
                      </a:extLst>
                    </p:cNvPr>
                    <p:cNvGrpSpPr>
                      <a:grpSpLocks/>
                    </p:cNvGrpSpPr>
                    <p:nvPr/>
                  </p:nvGrpSpPr>
                  <p:grpSpPr bwMode="auto">
                    <a:xfrm>
                      <a:off x="3024" y="960"/>
                      <a:ext cx="642" cy="816"/>
                      <a:chOff x="3024" y="960"/>
                      <a:chExt cx="642" cy="816"/>
                    </a:xfrm>
                  </p:grpSpPr>
                  <p:grpSp>
                    <p:nvGrpSpPr>
                      <p:cNvPr id="189" name="Group 48">
                        <a:extLst>
                          <a:ext uri="{FF2B5EF4-FFF2-40B4-BE49-F238E27FC236}">
                            <a16:creationId xmlns:a16="http://schemas.microsoft.com/office/drawing/2014/main" id="{6A0868F0-4700-4A1C-8D2F-817B011C358E}"/>
                          </a:ext>
                        </a:extLst>
                      </p:cNvPr>
                      <p:cNvGrpSpPr>
                        <a:grpSpLocks/>
                      </p:cNvGrpSpPr>
                      <p:nvPr/>
                    </p:nvGrpSpPr>
                    <p:grpSpPr bwMode="auto">
                      <a:xfrm>
                        <a:off x="3024" y="960"/>
                        <a:ext cx="642" cy="816"/>
                        <a:chOff x="3024" y="960"/>
                        <a:chExt cx="642" cy="816"/>
                      </a:xfrm>
                    </p:grpSpPr>
                    <p:grpSp>
                      <p:nvGrpSpPr>
                        <p:cNvPr id="195" name="Group 49">
                          <a:extLst>
                            <a:ext uri="{FF2B5EF4-FFF2-40B4-BE49-F238E27FC236}">
                              <a16:creationId xmlns:a16="http://schemas.microsoft.com/office/drawing/2014/main" id="{43856969-EF09-4CC9-90BC-A96E33465CBA}"/>
                            </a:ext>
                          </a:extLst>
                        </p:cNvPr>
                        <p:cNvGrpSpPr>
                          <a:grpSpLocks/>
                        </p:cNvGrpSpPr>
                        <p:nvPr/>
                      </p:nvGrpSpPr>
                      <p:grpSpPr bwMode="auto">
                        <a:xfrm>
                          <a:off x="3024" y="960"/>
                          <a:ext cx="642" cy="816"/>
                          <a:chOff x="3024" y="960"/>
                          <a:chExt cx="642" cy="816"/>
                        </a:xfrm>
                      </p:grpSpPr>
                      <p:grpSp>
                        <p:nvGrpSpPr>
                          <p:cNvPr id="197" name="Group 50">
                            <a:extLst>
                              <a:ext uri="{FF2B5EF4-FFF2-40B4-BE49-F238E27FC236}">
                                <a16:creationId xmlns:a16="http://schemas.microsoft.com/office/drawing/2014/main" id="{52F0014A-BDEC-4AB5-98E5-F65D7AAEE814}"/>
                              </a:ext>
                            </a:extLst>
                          </p:cNvPr>
                          <p:cNvGrpSpPr>
                            <a:grpSpLocks/>
                          </p:cNvGrpSpPr>
                          <p:nvPr/>
                        </p:nvGrpSpPr>
                        <p:grpSpPr bwMode="auto">
                          <a:xfrm>
                            <a:off x="3024" y="960"/>
                            <a:ext cx="642" cy="816"/>
                            <a:chOff x="3024" y="960"/>
                            <a:chExt cx="642" cy="816"/>
                          </a:xfrm>
                        </p:grpSpPr>
                        <p:sp>
                          <p:nvSpPr>
                            <p:cNvPr id="199" name="Rectangle 51">
                              <a:extLst>
                                <a:ext uri="{FF2B5EF4-FFF2-40B4-BE49-F238E27FC236}">
                                  <a16:creationId xmlns:a16="http://schemas.microsoft.com/office/drawing/2014/main" id="{AC1C64CB-953D-4917-BFEA-ED87D703FE65}"/>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200" name="Text Box 52">
                              <a:extLst>
                                <a:ext uri="{FF2B5EF4-FFF2-40B4-BE49-F238E27FC236}">
                                  <a16:creationId xmlns:a16="http://schemas.microsoft.com/office/drawing/2014/main" id="{D2626A04-451A-42F1-B966-8D92EA721921}"/>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chemeClr val="hlink"/>
                                  </a:solidFill>
                                  <a:effectLst>
                                    <a:outerShdw blurRad="38100" dist="38100" dir="2700000" algn="tl">
                                      <a:srgbClr val="C0C0C0"/>
                                    </a:outerShdw>
                                  </a:effectLst>
                                </a:rPr>
                                <a:t>OWNER’S MANUAL</a:t>
                              </a:r>
                            </a:p>
                          </p:txBody>
                        </p:sp>
                      </p:grpSp>
                      <p:sp>
                        <p:nvSpPr>
                          <p:cNvPr id="198" name="Text Box 53">
                            <a:extLst>
                              <a:ext uri="{FF2B5EF4-FFF2-40B4-BE49-F238E27FC236}">
                                <a16:creationId xmlns:a16="http://schemas.microsoft.com/office/drawing/2014/main" id="{BABA035D-39A5-4C1F-AD53-1950CE6277E4}"/>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196" name="Text Box 54">
                          <a:extLst>
                            <a:ext uri="{FF2B5EF4-FFF2-40B4-BE49-F238E27FC236}">
                              <a16:creationId xmlns:a16="http://schemas.microsoft.com/office/drawing/2014/main" id="{5CCF7ECE-ECC7-4613-B655-D896F7822A59}"/>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90" name="Group 55">
                        <a:extLst>
                          <a:ext uri="{FF2B5EF4-FFF2-40B4-BE49-F238E27FC236}">
                            <a16:creationId xmlns:a16="http://schemas.microsoft.com/office/drawing/2014/main" id="{D3A56BC1-6789-4DE3-A329-1F7CA092723A}"/>
                          </a:ext>
                        </a:extLst>
                      </p:cNvPr>
                      <p:cNvGrpSpPr>
                        <a:grpSpLocks/>
                      </p:cNvGrpSpPr>
                      <p:nvPr/>
                    </p:nvGrpSpPr>
                    <p:grpSpPr bwMode="auto">
                      <a:xfrm>
                        <a:off x="3024" y="1307"/>
                        <a:ext cx="642" cy="122"/>
                        <a:chOff x="3024" y="1307"/>
                        <a:chExt cx="642" cy="122"/>
                      </a:xfrm>
                    </p:grpSpPr>
                    <p:sp>
                      <p:nvSpPr>
                        <p:cNvPr id="191" name="Line 56">
                          <a:extLst>
                            <a:ext uri="{FF2B5EF4-FFF2-40B4-BE49-F238E27FC236}">
                              <a16:creationId xmlns:a16="http://schemas.microsoft.com/office/drawing/2014/main" id="{F2938E7C-4F81-46CB-A38C-6C968D4F3CBE}"/>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57">
                          <a:extLst>
                            <a:ext uri="{FF2B5EF4-FFF2-40B4-BE49-F238E27FC236}">
                              <a16:creationId xmlns:a16="http://schemas.microsoft.com/office/drawing/2014/main" id="{0A233C12-3C06-4011-8695-2182A08BE174}"/>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Line 58">
                          <a:extLst>
                            <a:ext uri="{FF2B5EF4-FFF2-40B4-BE49-F238E27FC236}">
                              <a16:creationId xmlns:a16="http://schemas.microsoft.com/office/drawing/2014/main" id="{32299026-F897-431C-828B-752569D7CFAA}"/>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 name="Rectangle 59">
                          <a:extLst>
                            <a:ext uri="{FF2B5EF4-FFF2-40B4-BE49-F238E27FC236}">
                              <a16:creationId xmlns:a16="http://schemas.microsoft.com/office/drawing/2014/main" id="{20FF5F60-9C54-45A4-A2AF-1CD766A5C869}"/>
                            </a:ext>
                          </a:extLst>
                        </p:cNvPr>
                        <p:cNvSpPr>
                          <a:spLocks noChangeArrowheads="1"/>
                        </p:cNvSpPr>
                        <p:nvPr/>
                      </p:nvSpPr>
                      <p:spPr bwMode="auto">
                        <a:xfrm>
                          <a:off x="3024" y="1359"/>
                          <a:ext cx="642" cy="70"/>
                        </a:xfrm>
                        <a:prstGeom prst="rect">
                          <a:avLst/>
                        </a:prstGeom>
                        <a:solidFill>
                          <a:schemeClr va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88" name="Text Box 60">
                      <a:extLst>
                        <a:ext uri="{FF2B5EF4-FFF2-40B4-BE49-F238E27FC236}">
                          <a16:creationId xmlns:a16="http://schemas.microsoft.com/office/drawing/2014/main" id="{5F57E6A7-93C2-484A-95ED-A45EDA4EB4A1}"/>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1" name="Group 61">
                <a:extLst>
                  <a:ext uri="{FF2B5EF4-FFF2-40B4-BE49-F238E27FC236}">
                    <a16:creationId xmlns:a16="http://schemas.microsoft.com/office/drawing/2014/main" id="{D2089F27-1534-483B-AF2C-E124512D728A}"/>
                  </a:ext>
                </a:extLst>
              </p:cNvPr>
              <p:cNvGrpSpPr>
                <a:grpSpLocks/>
              </p:cNvGrpSpPr>
              <p:nvPr/>
            </p:nvGrpSpPr>
            <p:grpSpPr bwMode="auto">
              <a:xfrm>
                <a:off x="3578" y="432"/>
                <a:ext cx="677" cy="816"/>
                <a:chOff x="3024" y="960"/>
                <a:chExt cx="677" cy="816"/>
              </a:xfrm>
            </p:grpSpPr>
            <p:sp>
              <p:nvSpPr>
                <p:cNvPr id="165" name="Rectangle 62">
                  <a:extLst>
                    <a:ext uri="{FF2B5EF4-FFF2-40B4-BE49-F238E27FC236}">
                      <a16:creationId xmlns:a16="http://schemas.microsoft.com/office/drawing/2014/main" id="{CAA12C62-DDA9-4E6B-A7AC-D1ABE9434ED1}"/>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66" name="Group 63">
                  <a:extLst>
                    <a:ext uri="{FF2B5EF4-FFF2-40B4-BE49-F238E27FC236}">
                      <a16:creationId xmlns:a16="http://schemas.microsoft.com/office/drawing/2014/main" id="{6330254D-A2AF-46B3-BAFB-6B1D21FAD44A}"/>
                    </a:ext>
                  </a:extLst>
                </p:cNvPr>
                <p:cNvGrpSpPr>
                  <a:grpSpLocks/>
                </p:cNvGrpSpPr>
                <p:nvPr/>
              </p:nvGrpSpPr>
              <p:grpSpPr bwMode="auto">
                <a:xfrm>
                  <a:off x="3024" y="960"/>
                  <a:ext cx="659" cy="816"/>
                  <a:chOff x="3024" y="960"/>
                  <a:chExt cx="659" cy="816"/>
                </a:xfrm>
              </p:grpSpPr>
              <p:sp>
                <p:nvSpPr>
                  <p:cNvPr id="167" name="Rectangle 64">
                    <a:extLst>
                      <a:ext uri="{FF2B5EF4-FFF2-40B4-BE49-F238E27FC236}">
                        <a16:creationId xmlns:a16="http://schemas.microsoft.com/office/drawing/2014/main" id="{719FB9A2-F0B1-4393-9E0C-0A764C0BEF84}"/>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68" name="Group 65">
                    <a:extLst>
                      <a:ext uri="{FF2B5EF4-FFF2-40B4-BE49-F238E27FC236}">
                        <a16:creationId xmlns:a16="http://schemas.microsoft.com/office/drawing/2014/main" id="{7C9E8FFE-AB3A-4B0C-B603-A35FCA79E286}"/>
                      </a:ext>
                    </a:extLst>
                  </p:cNvPr>
                  <p:cNvGrpSpPr>
                    <a:grpSpLocks/>
                  </p:cNvGrpSpPr>
                  <p:nvPr/>
                </p:nvGrpSpPr>
                <p:grpSpPr bwMode="auto">
                  <a:xfrm>
                    <a:off x="3024" y="960"/>
                    <a:ext cx="642" cy="816"/>
                    <a:chOff x="3024" y="960"/>
                    <a:chExt cx="642" cy="816"/>
                  </a:xfrm>
                </p:grpSpPr>
                <p:grpSp>
                  <p:nvGrpSpPr>
                    <p:cNvPr id="169" name="Group 66">
                      <a:extLst>
                        <a:ext uri="{FF2B5EF4-FFF2-40B4-BE49-F238E27FC236}">
                          <a16:creationId xmlns:a16="http://schemas.microsoft.com/office/drawing/2014/main" id="{3DAD1112-EC37-44E2-8483-FAEDB3D9A221}"/>
                        </a:ext>
                      </a:extLst>
                    </p:cNvPr>
                    <p:cNvGrpSpPr>
                      <a:grpSpLocks/>
                    </p:cNvGrpSpPr>
                    <p:nvPr/>
                  </p:nvGrpSpPr>
                  <p:grpSpPr bwMode="auto">
                    <a:xfrm>
                      <a:off x="3024" y="960"/>
                      <a:ext cx="642" cy="816"/>
                      <a:chOff x="3024" y="960"/>
                      <a:chExt cx="642" cy="816"/>
                    </a:xfrm>
                  </p:grpSpPr>
                  <p:grpSp>
                    <p:nvGrpSpPr>
                      <p:cNvPr id="171" name="Group 67">
                        <a:extLst>
                          <a:ext uri="{FF2B5EF4-FFF2-40B4-BE49-F238E27FC236}">
                            <a16:creationId xmlns:a16="http://schemas.microsoft.com/office/drawing/2014/main" id="{1F2A5050-730E-45CA-8C1A-60B16EB318CA}"/>
                          </a:ext>
                        </a:extLst>
                      </p:cNvPr>
                      <p:cNvGrpSpPr>
                        <a:grpSpLocks/>
                      </p:cNvGrpSpPr>
                      <p:nvPr/>
                    </p:nvGrpSpPr>
                    <p:grpSpPr bwMode="auto">
                      <a:xfrm>
                        <a:off x="3024" y="960"/>
                        <a:ext cx="642" cy="816"/>
                        <a:chOff x="3024" y="960"/>
                        <a:chExt cx="642" cy="816"/>
                      </a:xfrm>
                    </p:grpSpPr>
                    <p:grpSp>
                      <p:nvGrpSpPr>
                        <p:cNvPr id="177" name="Group 68">
                          <a:extLst>
                            <a:ext uri="{FF2B5EF4-FFF2-40B4-BE49-F238E27FC236}">
                              <a16:creationId xmlns:a16="http://schemas.microsoft.com/office/drawing/2014/main" id="{BED0F47F-B9B1-41BB-9095-A9D882F730AB}"/>
                            </a:ext>
                          </a:extLst>
                        </p:cNvPr>
                        <p:cNvGrpSpPr>
                          <a:grpSpLocks/>
                        </p:cNvGrpSpPr>
                        <p:nvPr/>
                      </p:nvGrpSpPr>
                      <p:grpSpPr bwMode="auto">
                        <a:xfrm>
                          <a:off x="3024" y="960"/>
                          <a:ext cx="642" cy="816"/>
                          <a:chOff x="3024" y="960"/>
                          <a:chExt cx="642" cy="816"/>
                        </a:xfrm>
                      </p:grpSpPr>
                      <p:grpSp>
                        <p:nvGrpSpPr>
                          <p:cNvPr id="179" name="Group 69">
                            <a:extLst>
                              <a:ext uri="{FF2B5EF4-FFF2-40B4-BE49-F238E27FC236}">
                                <a16:creationId xmlns:a16="http://schemas.microsoft.com/office/drawing/2014/main" id="{427272DF-083F-41D5-9436-098BCBE36D47}"/>
                              </a:ext>
                            </a:extLst>
                          </p:cNvPr>
                          <p:cNvGrpSpPr>
                            <a:grpSpLocks/>
                          </p:cNvGrpSpPr>
                          <p:nvPr/>
                        </p:nvGrpSpPr>
                        <p:grpSpPr bwMode="auto">
                          <a:xfrm>
                            <a:off x="3024" y="960"/>
                            <a:ext cx="642" cy="816"/>
                            <a:chOff x="3024" y="960"/>
                            <a:chExt cx="642" cy="816"/>
                          </a:xfrm>
                        </p:grpSpPr>
                        <p:sp>
                          <p:nvSpPr>
                            <p:cNvPr id="181" name="Rectangle 70">
                              <a:extLst>
                                <a:ext uri="{FF2B5EF4-FFF2-40B4-BE49-F238E27FC236}">
                                  <a16:creationId xmlns:a16="http://schemas.microsoft.com/office/drawing/2014/main" id="{7880B74C-EA4B-4BAC-A209-B146C2052593}"/>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82" name="Text Box 71">
                              <a:extLst>
                                <a:ext uri="{FF2B5EF4-FFF2-40B4-BE49-F238E27FC236}">
                                  <a16:creationId xmlns:a16="http://schemas.microsoft.com/office/drawing/2014/main" id="{062423EB-9CE9-4788-AE86-CC0E1BD87168}"/>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0000"/>
                                  </a:solidFill>
                                  <a:effectLst>
                                    <a:outerShdw blurRad="38100" dist="38100" dir="2700000" algn="tl">
                                      <a:srgbClr val="C0C0C0"/>
                                    </a:outerShdw>
                                  </a:effectLst>
                                </a:rPr>
                                <a:t>OWNER’S MANUAL</a:t>
                              </a:r>
                            </a:p>
                          </p:txBody>
                        </p:sp>
                      </p:grpSp>
                      <p:sp>
                        <p:nvSpPr>
                          <p:cNvPr id="180" name="Text Box 72">
                            <a:extLst>
                              <a:ext uri="{FF2B5EF4-FFF2-40B4-BE49-F238E27FC236}">
                                <a16:creationId xmlns:a16="http://schemas.microsoft.com/office/drawing/2014/main" id="{DE68D46B-DFD0-4B07-A94F-9CDB1D90F736}"/>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178" name="Text Box 73">
                          <a:extLst>
                            <a:ext uri="{FF2B5EF4-FFF2-40B4-BE49-F238E27FC236}">
                              <a16:creationId xmlns:a16="http://schemas.microsoft.com/office/drawing/2014/main" id="{CB7E7581-9C43-443F-A40E-3E3E398CB78A}"/>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72" name="Group 74">
                        <a:extLst>
                          <a:ext uri="{FF2B5EF4-FFF2-40B4-BE49-F238E27FC236}">
                            <a16:creationId xmlns:a16="http://schemas.microsoft.com/office/drawing/2014/main" id="{68D4E578-8A58-44A1-8726-FC9C9D2747D7}"/>
                          </a:ext>
                        </a:extLst>
                      </p:cNvPr>
                      <p:cNvGrpSpPr>
                        <a:grpSpLocks/>
                      </p:cNvGrpSpPr>
                      <p:nvPr/>
                    </p:nvGrpSpPr>
                    <p:grpSpPr bwMode="auto">
                      <a:xfrm>
                        <a:off x="3024" y="1307"/>
                        <a:ext cx="642" cy="122"/>
                        <a:chOff x="3024" y="1307"/>
                        <a:chExt cx="642" cy="122"/>
                      </a:xfrm>
                    </p:grpSpPr>
                    <p:sp>
                      <p:nvSpPr>
                        <p:cNvPr id="173" name="Line 75">
                          <a:extLst>
                            <a:ext uri="{FF2B5EF4-FFF2-40B4-BE49-F238E27FC236}">
                              <a16:creationId xmlns:a16="http://schemas.microsoft.com/office/drawing/2014/main" id="{FCF3152C-A8E1-4DEC-9EDF-17F8D83CAA3B}"/>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76">
                          <a:extLst>
                            <a:ext uri="{FF2B5EF4-FFF2-40B4-BE49-F238E27FC236}">
                              <a16:creationId xmlns:a16="http://schemas.microsoft.com/office/drawing/2014/main" id="{AE1C7AE0-530A-4ED7-AA9E-C46005D64355}"/>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77">
                          <a:extLst>
                            <a:ext uri="{FF2B5EF4-FFF2-40B4-BE49-F238E27FC236}">
                              <a16:creationId xmlns:a16="http://schemas.microsoft.com/office/drawing/2014/main" id="{957A04F8-AB13-4124-AACC-AEC7D247E305}"/>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Rectangle 78">
                          <a:extLst>
                            <a:ext uri="{FF2B5EF4-FFF2-40B4-BE49-F238E27FC236}">
                              <a16:creationId xmlns:a16="http://schemas.microsoft.com/office/drawing/2014/main" id="{0E61D413-4CA9-4FA3-8190-8C7FFC0AD316}"/>
                            </a:ext>
                          </a:extLst>
                        </p:cNvPr>
                        <p:cNvSpPr>
                          <a:spLocks noChangeArrowheads="1"/>
                        </p:cNvSpPr>
                        <p:nvPr/>
                      </p:nvSpPr>
                      <p:spPr bwMode="auto">
                        <a:xfrm>
                          <a:off x="3024" y="1359"/>
                          <a:ext cx="642" cy="7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70" name="Text Box 79">
                      <a:extLst>
                        <a:ext uri="{FF2B5EF4-FFF2-40B4-BE49-F238E27FC236}">
                          <a16:creationId xmlns:a16="http://schemas.microsoft.com/office/drawing/2014/main" id="{685AA832-D66B-409A-A4B2-175B135446A0}"/>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2" name="Group 80">
                <a:extLst>
                  <a:ext uri="{FF2B5EF4-FFF2-40B4-BE49-F238E27FC236}">
                    <a16:creationId xmlns:a16="http://schemas.microsoft.com/office/drawing/2014/main" id="{1DD2B640-A01E-492F-8B72-31F18B1D81DE}"/>
                  </a:ext>
                </a:extLst>
              </p:cNvPr>
              <p:cNvGrpSpPr>
                <a:grpSpLocks/>
              </p:cNvGrpSpPr>
              <p:nvPr/>
            </p:nvGrpSpPr>
            <p:grpSpPr bwMode="auto">
              <a:xfrm>
                <a:off x="4442" y="432"/>
                <a:ext cx="677" cy="816"/>
                <a:chOff x="3024" y="960"/>
                <a:chExt cx="677" cy="816"/>
              </a:xfrm>
            </p:grpSpPr>
            <p:sp>
              <p:nvSpPr>
                <p:cNvPr id="147" name="Rectangle 81">
                  <a:extLst>
                    <a:ext uri="{FF2B5EF4-FFF2-40B4-BE49-F238E27FC236}">
                      <a16:creationId xmlns:a16="http://schemas.microsoft.com/office/drawing/2014/main" id="{8577B4CC-293D-4E0D-AD67-2D40999B4149}"/>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48" name="Group 82">
                  <a:extLst>
                    <a:ext uri="{FF2B5EF4-FFF2-40B4-BE49-F238E27FC236}">
                      <a16:creationId xmlns:a16="http://schemas.microsoft.com/office/drawing/2014/main" id="{B2D33E30-78B0-4DBF-AA1B-832794DFF13C}"/>
                    </a:ext>
                  </a:extLst>
                </p:cNvPr>
                <p:cNvGrpSpPr>
                  <a:grpSpLocks/>
                </p:cNvGrpSpPr>
                <p:nvPr/>
              </p:nvGrpSpPr>
              <p:grpSpPr bwMode="auto">
                <a:xfrm>
                  <a:off x="3024" y="960"/>
                  <a:ext cx="659" cy="816"/>
                  <a:chOff x="3024" y="960"/>
                  <a:chExt cx="659" cy="816"/>
                </a:xfrm>
              </p:grpSpPr>
              <p:sp>
                <p:nvSpPr>
                  <p:cNvPr id="149" name="Rectangle 83">
                    <a:extLst>
                      <a:ext uri="{FF2B5EF4-FFF2-40B4-BE49-F238E27FC236}">
                        <a16:creationId xmlns:a16="http://schemas.microsoft.com/office/drawing/2014/main" id="{D32D5AE4-2E35-4B1A-8EE7-AA0789AF40CC}"/>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50" name="Group 84">
                    <a:extLst>
                      <a:ext uri="{FF2B5EF4-FFF2-40B4-BE49-F238E27FC236}">
                        <a16:creationId xmlns:a16="http://schemas.microsoft.com/office/drawing/2014/main" id="{8011EB22-0819-4E89-8109-67F440E78E75}"/>
                      </a:ext>
                    </a:extLst>
                  </p:cNvPr>
                  <p:cNvGrpSpPr>
                    <a:grpSpLocks/>
                  </p:cNvGrpSpPr>
                  <p:nvPr/>
                </p:nvGrpSpPr>
                <p:grpSpPr bwMode="auto">
                  <a:xfrm>
                    <a:off x="3024" y="960"/>
                    <a:ext cx="642" cy="816"/>
                    <a:chOff x="3024" y="960"/>
                    <a:chExt cx="642" cy="816"/>
                  </a:xfrm>
                </p:grpSpPr>
                <p:grpSp>
                  <p:nvGrpSpPr>
                    <p:cNvPr id="151" name="Group 85">
                      <a:extLst>
                        <a:ext uri="{FF2B5EF4-FFF2-40B4-BE49-F238E27FC236}">
                          <a16:creationId xmlns:a16="http://schemas.microsoft.com/office/drawing/2014/main" id="{5B30CB75-A35D-48C4-A84F-3786080A453D}"/>
                        </a:ext>
                      </a:extLst>
                    </p:cNvPr>
                    <p:cNvGrpSpPr>
                      <a:grpSpLocks/>
                    </p:cNvGrpSpPr>
                    <p:nvPr/>
                  </p:nvGrpSpPr>
                  <p:grpSpPr bwMode="auto">
                    <a:xfrm>
                      <a:off x="3024" y="960"/>
                      <a:ext cx="642" cy="816"/>
                      <a:chOff x="3024" y="960"/>
                      <a:chExt cx="642" cy="816"/>
                    </a:xfrm>
                  </p:grpSpPr>
                  <p:grpSp>
                    <p:nvGrpSpPr>
                      <p:cNvPr id="153" name="Group 86">
                        <a:extLst>
                          <a:ext uri="{FF2B5EF4-FFF2-40B4-BE49-F238E27FC236}">
                            <a16:creationId xmlns:a16="http://schemas.microsoft.com/office/drawing/2014/main" id="{92CBD3BC-3B70-4931-813A-9B5104A737D6}"/>
                          </a:ext>
                        </a:extLst>
                      </p:cNvPr>
                      <p:cNvGrpSpPr>
                        <a:grpSpLocks/>
                      </p:cNvGrpSpPr>
                      <p:nvPr/>
                    </p:nvGrpSpPr>
                    <p:grpSpPr bwMode="auto">
                      <a:xfrm>
                        <a:off x="3024" y="960"/>
                        <a:ext cx="642" cy="816"/>
                        <a:chOff x="3024" y="960"/>
                        <a:chExt cx="642" cy="816"/>
                      </a:xfrm>
                    </p:grpSpPr>
                    <p:grpSp>
                      <p:nvGrpSpPr>
                        <p:cNvPr id="159" name="Group 87">
                          <a:extLst>
                            <a:ext uri="{FF2B5EF4-FFF2-40B4-BE49-F238E27FC236}">
                              <a16:creationId xmlns:a16="http://schemas.microsoft.com/office/drawing/2014/main" id="{5687C6D2-DD53-4E37-B73B-F24E62A9CCB0}"/>
                            </a:ext>
                          </a:extLst>
                        </p:cNvPr>
                        <p:cNvGrpSpPr>
                          <a:grpSpLocks/>
                        </p:cNvGrpSpPr>
                        <p:nvPr/>
                      </p:nvGrpSpPr>
                      <p:grpSpPr bwMode="auto">
                        <a:xfrm>
                          <a:off x="3024" y="960"/>
                          <a:ext cx="642" cy="816"/>
                          <a:chOff x="3024" y="960"/>
                          <a:chExt cx="642" cy="816"/>
                        </a:xfrm>
                      </p:grpSpPr>
                      <p:grpSp>
                        <p:nvGrpSpPr>
                          <p:cNvPr id="161" name="Group 88">
                            <a:extLst>
                              <a:ext uri="{FF2B5EF4-FFF2-40B4-BE49-F238E27FC236}">
                                <a16:creationId xmlns:a16="http://schemas.microsoft.com/office/drawing/2014/main" id="{576A37B7-BAEE-4817-A113-F4531976806A}"/>
                              </a:ext>
                            </a:extLst>
                          </p:cNvPr>
                          <p:cNvGrpSpPr>
                            <a:grpSpLocks/>
                          </p:cNvGrpSpPr>
                          <p:nvPr/>
                        </p:nvGrpSpPr>
                        <p:grpSpPr bwMode="auto">
                          <a:xfrm>
                            <a:off x="3024" y="960"/>
                            <a:ext cx="642" cy="816"/>
                            <a:chOff x="3024" y="960"/>
                            <a:chExt cx="642" cy="816"/>
                          </a:xfrm>
                        </p:grpSpPr>
                        <p:sp>
                          <p:nvSpPr>
                            <p:cNvPr id="163" name="Rectangle 89">
                              <a:extLst>
                                <a:ext uri="{FF2B5EF4-FFF2-40B4-BE49-F238E27FC236}">
                                  <a16:creationId xmlns:a16="http://schemas.microsoft.com/office/drawing/2014/main" id="{63F36324-9A63-455A-A7CA-A898142FB94E}"/>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64" name="Text Box 90">
                              <a:extLst>
                                <a:ext uri="{FF2B5EF4-FFF2-40B4-BE49-F238E27FC236}">
                                  <a16:creationId xmlns:a16="http://schemas.microsoft.com/office/drawing/2014/main" id="{BB3030EE-5D11-4ED9-A767-35B3848970D5}"/>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chemeClr val="folHlink"/>
                                  </a:solidFill>
                                  <a:effectLst>
                                    <a:outerShdw blurRad="38100" dist="38100" dir="2700000" algn="tl">
                                      <a:srgbClr val="C0C0C0"/>
                                    </a:outerShdw>
                                  </a:effectLst>
                                </a:rPr>
                                <a:t>OWNER’S MANUAL</a:t>
                              </a:r>
                            </a:p>
                          </p:txBody>
                        </p:sp>
                      </p:grpSp>
                      <p:sp>
                        <p:nvSpPr>
                          <p:cNvPr id="162" name="Text Box 91">
                            <a:extLst>
                              <a:ext uri="{FF2B5EF4-FFF2-40B4-BE49-F238E27FC236}">
                                <a16:creationId xmlns:a16="http://schemas.microsoft.com/office/drawing/2014/main" id="{3E3EF44A-FA35-4603-B8A0-578252D3D29E}"/>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160" name="Text Box 92">
                          <a:extLst>
                            <a:ext uri="{FF2B5EF4-FFF2-40B4-BE49-F238E27FC236}">
                              <a16:creationId xmlns:a16="http://schemas.microsoft.com/office/drawing/2014/main" id="{5D11D565-4B71-4B8C-B43C-41EA169C2EA8}"/>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54" name="Group 93">
                        <a:extLst>
                          <a:ext uri="{FF2B5EF4-FFF2-40B4-BE49-F238E27FC236}">
                            <a16:creationId xmlns:a16="http://schemas.microsoft.com/office/drawing/2014/main" id="{33805368-5159-4C58-AAE7-F8AFB9E1E4BA}"/>
                          </a:ext>
                        </a:extLst>
                      </p:cNvPr>
                      <p:cNvGrpSpPr>
                        <a:grpSpLocks/>
                      </p:cNvGrpSpPr>
                      <p:nvPr/>
                    </p:nvGrpSpPr>
                    <p:grpSpPr bwMode="auto">
                      <a:xfrm>
                        <a:off x="3024" y="1307"/>
                        <a:ext cx="642" cy="122"/>
                        <a:chOff x="3024" y="1307"/>
                        <a:chExt cx="642" cy="122"/>
                      </a:xfrm>
                    </p:grpSpPr>
                    <p:sp>
                      <p:nvSpPr>
                        <p:cNvPr id="155" name="Line 94">
                          <a:extLst>
                            <a:ext uri="{FF2B5EF4-FFF2-40B4-BE49-F238E27FC236}">
                              <a16:creationId xmlns:a16="http://schemas.microsoft.com/office/drawing/2014/main" id="{DDCDCD81-71F0-451C-9F1C-E8B66980E580}"/>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 name="Line 95">
                          <a:extLst>
                            <a:ext uri="{FF2B5EF4-FFF2-40B4-BE49-F238E27FC236}">
                              <a16:creationId xmlns:a16="http://schemas.microsoft.com/office/drawing/2014/main" id="{38EC01D6-7F43-4C1C-B3F5-1183158FEFBC}"/>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Line 96">
                          <a:extLst>
                            <a:ext uri="{FF2B5EF4-FFF2-40B4-BE49-F238E27FC236}">
                              <a16:creationId xmlns:a16="http://schemas.microsoft.com/office/drawing/2014/main" id="{B4630C12-FA6C-4DE8-B760-CA473AEC2641}"/>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 name="Rectangle 97">
                          <a:extLst>
                            <a:ext uri="{FF2B5EF4-FFF2-40B4-BE49-F238E27FC236}">
                              <a16:creationId xmlns:a16="http://schemas.microsoft.com/office/drawing/2014/main" id="{5737724D-6016-40F0-8AB9-DC529AED1D7D}"/>
                            </a:ext>
                          </a:extLst>
                        </p:cNvPr>
                        <p:cNvSpPr>
                          <a:spLocks noChangeArrowheads="1"/>
                        </p:cNvSpPr>
                        <p:nvPr/>
                      </p:nvSpPr>
                      <p:spPr bwMode="auto">
                        <a:xfrm>
                          <a:off x="3024" y="1359"/>
                          <a:ext cx="642" cy="70"/>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52" name="Text Box 98">
                      <a:extLst>
                        <a:ext uri="{FF2B5EF4-FFF2-40B4-BE49-F238E27FC236}">
                          <a16:creationId xmlns:a16="http://schemas.microsoft.com/office/drawing/2014/main" id="{A7F244C2-ED90-45D7-9BE9-B8793935062F}"/>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3" name="Group 99">
                <a:extLst>
                  <a:ext uri="{FF2B5EF4-FFF2-40B4-BE49-F238E27FC236}">
                    <a16:creationId xmlns:a16="http://schemas.microsoft.com/office/drawing/2014/main" id="{0AA94AFD-27FF-4145-A7FD-E40DD5ECE5AA}"/>
                  </a:ext>
                </a:extLst>
              </p:cNvPr>
              <p:cNvGrpSpPr>
                <a:grpSpLocks/>
              </p:cNvGrpSpPr>
              <p:nvPr/>
            </p:nvGrpSpPr>
            <p:grpSpPr bwMode="auto">
              <a:xfrm>
                <a:off x="4442" y="1296"/>
                <a:ext cx="677" cy="816"/>
                <a:chOff x="3024" y="960"/>
                <a:chExt cx="677" cy="816"/>
              </a:xfrm>
            </p:grpSpPr>
            <p:sp>
              <p:nvSpPr>
                <p:cNvPr id="129" name="Rectangle 100">
                  <a:extLst>
                    <a:ext uri="{FF2B5EF4-FFF2-40B4-BE49-F238E27FC236}">
                      <a16:creationId xmlns:a16="http://schemas.microsoft.com/office/drawing/2014/main" id="{1DFB1DD0-75A5-4044-9B5F-8AD0FAA80BB5}"/>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30" name="Group 101">
                  <a:extLst>
                    <a:ext uri="{FF2B5EF4-FFF2-40B4-BE49-F238E27FC236}">
                      <a16:creationId xmlns:a16="http://schemas.microsoft.com/office/drawing/2014/main" id="{8B4594D4-E809-40AA-9E37-3F2BCCED8EA2}"/>
                    </a:ext>
                  </a:extLst>
                </p:cNvPr>
                <p:cNvGrpSpPr>
                  <a:grpSpLocks/>
                </p:cNvGrpSpPr>
                <p:nvPr/>
              </p:nvGrpSpPr>
              <p:grpSpPr bwMode="auto">
                <a:xfrm>
                  <a:off x="3024" y="960"/>
                  <a:ext cx="659" cy="816"/>
                  <a:chOff x="3024" y="960"/>
                  <a:chExt cx="659" cy="816"/>
                </a:xfrm>
              </p:grpSpPr>
              <p:sp>
                <p:nvSpPr>
                  <p:cNvPr id="131" name="Rectangle 102">
                    <a:extLst>
                      <a:ext uri="{FF2B5EF4-FFF2-40B4-BE49-F238E27FC236}">
                        <a16:creationId xmlns:a16="http://schemas.microsoft.com/office/drawing/2014/main" id="{6728206B-B72C-4934-8AFB-DDAD44C067FF}"/>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32" name="Group 103">
                    <a:extLst>
                      <a:ext uri="{FF2B5EF4-FFF2-40B4-BE49-F238E27FC236}">
                        <a16:creationId xmlns:a16="http://schemas.microsoft.com/office/drawing/2014/main" id="{918398AC-CC1B-4783-9B4A-DF87CF67E502}"/>
                      </a:ext>
                    </a:extLst>
                  </p:cNvPr>
                  <p:cNvGrpSpPr>
                    <a:grpSpLocks/>
                  </p:cNvGrpSpPr>
                  <p:nvPr/>
                </p:nvGrpSpPr>
                <p:grpSpPr bwMode="auto">
                  <a:xfrm>
                    <a:off x="3024" y="960"/>
                    <a:ext cx="642" cy="816"/>
                    <a:chOff x="3024" y="960"/>
                    <a:chExt cx="642" cy="816"/>
                  </a:xfrm>
                </p:grpSpPr>
                <p:grpSp>
                  <p:nvGrpSpPr>
                    <p:cNvPr id="133" name="Group 104">
                      <a:extLst>
                        <a:ext uri="{FF2B5EF4-FFF2-40B4-BE49-F238E27FC236}">
                          <a16:creationId xmlns:a16="http://schemas.microsoft.com/office/drawing/2014/main" id="{6D53CD24-15D4-4F32-9F46-97BF0C373BD2}"/>
                        </a:ext>
                      </a:extLst>
                    </p:cNvPr>
                    <p:cNvGrpSpPr>
                      <a:grpSpLocks/>
                    </p:cNvGrpSpPr>
                    <p:nvPr/>
                  </p:nvGrpSpPr>
                  <p:grpSpPr bwMode="auto">
                    <a:xfrm>
                      <a:off x="3024" y="960"/>
                      <a:ext cx="642" cy="816"/>
                      <a:chOff x="3024" y="960"/>
                      <a:chExt cx="642" cy="816"/>
                    </a:xfrm>
                  </p:grpSpPr>
                  <p:grpSp>
                    <p:nvGrpSpPr>
                      <p:cNvPr id="135" name="Group 105">
                        <a:extLst>
                          <a:ext uri="{FF2B5EF4-FFF2-40B4-BE49-F238E27FC236}">
                            <a16:creationId xmlns:a16="http://schemas.microsoft.com/office/drawing/2014/main" id="{674EF4E8-CB84-4FFA-8C53-DAE7DD9A6389}"/>
                          </a:ext>
                        </a:extLst>
                      </p:cNvPr>
                      <p:cNvGrpSpPr>
                        <a:grpSpLocks/>
                      </p:cNvGrpSpPr>
                      <p:nvPr/>
                    </p:nvGrpSpPr>
                    <p:grpSpPr bwMode="auto">
                      <a:xfrm>
                        <a:off x="3024" y="960"/>
                        <a:ext cx="642" cy="816"/>
                        <a:chOff x="3024" y="960"/>
                        <a:chExt cx="642" cy="816"/>
                      </a:xfrm>
                    </p:grpSpPr>
                    <p:grpSp>
                      <p:nvGrpSpPr>
                        <p:cNvPr id="141" name="Group 106">
                          <a:extLst>
                            <a:ext uri="{FF2B5EF4-FFF2-40B4-BE49-F238E27FC236}">
                              <a16:creationId xmlns:a16="http://schemas.microsoft.com/office/drawing/2014/main" id="{AEA75535-6B8D-4C6C-B8AD-B48A0C1B79D5}"/>
                            </a:ext>
                          </a:extLst>
                        </p:cNvPr>
                        <p:cNvGrpSpPr>
                          <a:grpSpLocks/>
                        </p:cNvGrpSpPr>
                        <p:nvPr/>
                      </p:nvGrpSpPr>
                      <p:grpSpPr bwMode="auto">
                        <a:xfrm>
                          <a:off x="3024" y="960"/>
                          <a:ext cx="642" cy="816"/>
                          <a:chOff x="3024" y="960"/>
                          <a:chExt cx="642" cy="816"/>
                        </a:xfrm>
                      </p:grpSpPr>
                      <p:grpSp>
                        <p:nvGrpSpPr>
                          <p:cNvPr id="143" name="Group 107">
                            <a:extLst>
                              <a:ext uri="{FF2B5EF4-FFF2-40B4-BE49-F238E27FC236}">
                                <a16:creationId xmlns:a16="http://schemas.microsoft.com/office/drawing/2014/main" id="{2DE51814-F76A-48D0-9A3A-5C94711B9121}"/>
                              </a:ext>
                            </a:extLst>
                          </p:cNvPr>
                          <p:cNvGrpSpPr>
                            <a:grpSpLocks/>
                          </p:cNvGrpSpPr>
                          <p:nvPr/>
                        </p:nvGrpSpPr>
                        <p:grpSpPr bwMode="auto">
                          <a:xfrm>
                            <a:off x="3024" y="960"/>
                            <a:ext cx="642" cy="816"/>
                            <a:chOff x="3024" y="960"/>
                            <a:chExt cx="642" cy="816"/>
                          </a:xfrm>
                        </p:grpSpPr>
                        <p:sp>
                          <p:nvSpPr>
                            <p:cNvPr id="145" name="Rectangle 108">
                              <a:extLst>
                                <a:ext uri="{FF2B5EF4-FFF2-40B4-BE49-F238E27FC236}">
                                  <a16:creationId xmlns:a16="http://schemas.microsoft.com/office/drawing/2014/main" id="{9859F8EB-A913-48FB-A761-1FA21B106291}"/>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46" name="Text Box 109">
                              <a:extLst>
                                <a:ext uri="{FF2B5EF4-FFF2-40B4-BE49-F238E27FC236}">
                                  <a16:creationId xmlns:a16="http://schemas.microsoft.com/office/drawing/2014/main" id="{3FBB11BD-3D62-4B66-BFEB-3F3B85DDBF4A}"/>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D60093"/>
                                  </a:solidFill>
                                  <a:effectLst>
                                    <a:outerShdw blurRad="38100" dist="38100" dir="2700000" algn="tl">
                                      <a:srgbClr val="C0C0C0"/>
                                    </a:outerShdw>
                                  </a:effectLst>
                                </a:rPr>
                                <a:t>OWNER’S MANUAL</a:t>
                              </a:r>
                            </a:p>
                          </p:txBody>
                        </p:sp>
                      </p:grpSp>
                      <p:sp>
                        <p:nvSpPr>
                          <p:cNvPr id="144" name="Text Box 110">
                            <a:extLst>
                              <a:ext uri="{FF2B5EF4-FFF2-40B4-BE49-F238E27FC236}">
                                <a16:creationId xmlns:a16="http://schemas.microsoft.com/office/drawing/2014/main" id="{93D2B436-F4F1-4865-B555-A50ACBD3054D}"/>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142" name="Text Box 111">
                          <a:extLst>
                            <a:ext uri="{FF2B5EF4-FFF2-40B4-BE49-F238E27FC236}">
                              <a16:creationId xmlns:a16="http://schemas.microsoft.com/office/drawing/2014/main" id="{8C14C707-543A-4A5B-A171-4A20E77756B4}"/>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36" name="Group 112">
                        <a:extLst>
                          <a:ext uri="{FF2B5EF4-FFF2-40B4-BE49-F238E27FC236}">
                            <a16:creationId xmlns:a16="http://schemas.microsoft.com/office/drawing/2014/main" id="{45ADD103-4199-451E-BCB9-B79EAB73C3FD}"/>
                          </a:ext>
                        </a:extLst>
                      </p:cNvPr>
                      <p:cNvGrpSpPr>
                        <a:grpSpLocks/>
                      </p:cNvGrpSpPr>
                      <p:nvPr/>
                    </p:nvGrpSpPr>
                    <p:grpSpPr bwMode="auto">
                      <a:xfrm>
                        <a:off x="3024" y="1307"/>
                        <a:ext cx="642" cy="122"/>
                        <a:chOff x="3024" y="1307"/>
                        <a:chExt cx="642" cy="122"/>
                      </a:xfrm>
                    </p:grpSpPr>
                    <p:sp>
                      <p:nvSpPr>
                        <p:cNvPr id="137" name="Line 113">
                          <a:extLst>
                            <a:ext uri="{FF2B5EF4-FFF2-40B4-BE49-F238E27FC236}">
                              <a16:creationId xmlns:a16="http://schemas.microsoft.com/office/drawing/2014/main" id="{7224716F-C765-4233-ACAA-F3FAEC2982EF}"/>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114">
                          <a:extLst>
                            <a:ext uri="{FF2B5EF4-FFF2-40B4-BE49-F238E27FC236}">
                              <a16:creationId xmlns:a16="http://schemas.microsoft.com/office/drawing/2014/main" id="{030724FC-7485-4BD4-86E4-24F8BE8C1D53}"/>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115">
                          <a:extLst>
                            <a:ext uri="{FF2B5EF4-FFF2-40B4-BE49-F238E27FC236}">
                              <a16:creationId xmlns:a16="http://schemas.microsoft.com/office/drawing/2014/main" id="{28CEECD2-29AD-4099-89B0-F88F48541E36}"/>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Rectangle 116">
                          <a:extLst>
                            <a:ext uri="{FF2B5EF4-FFF2-40B4-BE49-F238E27FC236}">
                              <a16:creationId xmlns:a16="http://schemas.microsoft.com/office/drawing/2014/main" id="{15F1B890-F92A-4FB5-A4B5-7F1B536C42AD}"/>
                            </a:ext>
                          </a:extLst>
                        </p:cNvPr>
                        <p:cNvSpPr>
                          <a:spLocks noChangeArrowheads="1"/>
                        </p:cNvSpPr>
                        <p:nvPr/>
                      </p:nvSpPr>
                      <p:spPr bwMode="auto">
                        <a:xfrm>
                          <a:off x="3024" y="1359"/>
                          <a:ext cx="642" cy="70"/>
                        </a:xfrm>
                        <a:prstGeom prst="rect">
                          <a:avLst/>
                        </a:prstGeom>
                        <a:solidFill>
                          <a:srgbClr val="FF00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34" name="Text Box 117">
                      <a:extLst>
                        <a:ext uri="{FF2B5EF4-FFF2-40B4-BE49-F238E27FC236}">
                          <a16:creationId xmlns:a16="http://schemas.microsoft.com/office/drawing/2014/main" id="{75F01645-92D3-4C13-BAAA-F05D9002CA47}"/>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4" name="Group 118">
                <a:extLst>
                  <a:ext uri="{FF2B5EF4-FFF2-40B4-BE49-F238E27FC236}">
                    <a16:creationId xmlns:a16="http://schemas.microsoft.com/office/drawing/2014/main" id="{5452BE8C-D0D2-423F-A984-C076B07637C6}"/>
                  </a:ext>
                </a:extLst>
              </p:cNvPr>
              <p:cNvGrpSpPr>
                <a:grpSpLocks/>
              </p:cNvGrpSpPr>
              <p:nvPr/>
            </p:nvGrpSpPr>
            <p:grpSpPr bwMode="auto">
              <a:xfrm>
                <a:off x="3578" y="2160"/>
                <a:ext cx="677" cy="816"/>
                <a:chOff x="3024" y="960"/>
                <a:chExt cx="677" cy="816"/>
              </a:xfrm>
            </p:grpSpPr>
            <p:sp>
              <p:nvSpPr>
                <p:cNvPr id="111" name="Rectangle 119">
                  <a:extLst>
                    <a:ext uri="{FF2B5EF4-FFF2-40B4-BE49-F238E27FC236}">
                      <a16:creationId xmlns:a16="http://schemas.microsoft.com/office/drawing/2014/main" id="{6AFFB717-1C78-4571-A2D1-CF9DB846A475}"/>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12" name="Group 120">
                  <a:extLst>
                    <a:ext uri="{FF2B5EF4-FFF2-40B4-BE49-F238E27FC236}">
                      <a16:creationId xmlns:a16="http://schemas.microsoft.com/office/drawing/2014/main" id="{99E38A83-DE0A-4690-9160-D27E7190CFCE}"/>
                    </a:ext>
                  </a:extLst>
                </p:cNvPr>
                <p:cNvGrpSpPr>
                  <a:grpSpLocks/>
                </p:cNvGrpSpPr>
                <p:nvPr/>
              </p:nvGrpSpPr>
              <p:grpSpPr bwMode="auto">
                <a:xfrm>
                  <a:off x="3024" y="960"/>
                  <a:ext cx="659" cy="816"/>
                  <a:chOff x="3024" y="960"/>
                  <a:chExt cx="659" cy="816"/>
                </a:xfrm>
              </p:grpSpPr>
              <p:sp>
                <p:nvSpPr>
                  <p:cNvPr id="113" name="Rectangle 121">
                    <a:extLst>
                      <a:ext uri="{FF2B5EF4-FFF2-40B4-BE49-F238E27FC236}">
                        <a16:creationId xmlns:a16="http://schemas.microsoft.com/office/drawing/2014/main" id="{D4898AE3-9D7F-499C-B020-81CDD89CB433}"/>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114" name="Group 122">
                    <a:extLst>
                      <a:ext uri="{FF2B5EF4-FFF2-40B4-BE49-F238E27FC236}">
                        <a16:creationId xmlns:a16="http://schemas.microsoft.com/office/drawing/2014/main" id="{9517657E-C435-4998-90A7-7AC5EF014580}"/>
                      </a:ext>
                    </a:extLst>
                  </p:cNvPr>
                  <p:cNvGrpSpPr>
                    <a:grpSpLocks/>
                  </p:cNvGrpSpPr>
                  <p:nvPr/>
                </p:nvGrpSpPr>
                <p:grpSpPr bwMode="auto">
                  <a:xfrm>
                    <a:off x="3024" y="960"/>
                    <a:ext cx="642" cy="816"/>
                    <a:chOff x="3024" y="960"/>
                    <a:chExt cx="642" cy="816"/>
                  </a:xfrm>
                </p:grpSpPr>
                <p:grpSp>
                  <p:nvGrpSpPr>
                    <p:cNvPr id="115" name="Group 123">
                      <a:extLst>
                        <a:ext uri="{FF2B5EF4-FFF2-40B4-BE49-F238E27FC236}">
                          <a16:creationId xmlns:a16="http://schemas.microsoft.com/office/drawing/2014/main" id="{637A735F-FA8A-4745-854C-A4C9392010FB}"/>
                        </a:ext>
                      </a:extLst>
                    </p:cNvPr>
                    <p:cNvGrpSpPr>
                      <a:grpSpLocks/>
                    </p:cNvGrpSpPr>
                    <p:nvPr/>
                  </p:nvGrpSpPr>
                  <p:grpSpPr bwMode="auto">
                    <a:xfrm>
                      <a:off x="3024" y="960"/>
                      <a:ext cx="642" cy="816"/>
                      <a:chOff x="3024" y="960"/>
                      <a:chExt cx="642" cy="816"/>
                    </a:xfrm>
                  </p:grpSpPr>
                  <p:grpSp>
                    <p:nvGrpSpPr>
                      <p:cNvPr id="117" name="Group 124">
                        <a:extLst>
                          <a:ext uri="{FF2B5EF4-FFF2-40B4-BE49-F238E27FC236}">
                            <a16:creationId xmlns:a16="http://schemas.microsoft.com/office/drawing/2014/main" id="{4F18B9F3-C502-4D92-9DEA-578E1416FA9C}"/>
                          </a:ext>
                        </a:extLst>
                      </p:cNvPr>
                      <p:cNvGrpSpPr>
                        <a:grpSpLocks/>
                      </p:cNvGrpSpPr>
                      <p:nvPr/>
                    </p:nvGrpSpPr>
                    <p:grpSpPr bwMode="auto">
                      <a:xfrm>
                        <a:off x="3024" y="960"/>
                        <a:ext cx="642" cy="816"/>
                        <a:chOff x="3024" y="960"/>
                        <a:chExt cx="642" cy="816"/>
                      </a:xfrm>
                    </p:grpSpPr>
                    <p:grpSp>
                      <p:nvGrpSpPr>
                        <p:cNvPr id="123" name="Group 125">
                          <a:extLst>
                            <a:ext uri="{FF2B5EF4-FFF2-40B4-BE49-F238E27FC236}">
                              <a16:creationId xmlns:a16="http://schemas.microsoft.com/office/drawing/2014/main" id="{82B87B93-6264-4444-BECA-E3740E8F8671}"/>
                            </a:ext>
                          </a:extLst>
                        </p:cNvPr>
                        <p:cNvGrpSpPr>
                          <a:grpSpLocks/>
                        </p:cNvGrpSpPr>
                        <p:nvPr/>
                      </p:nvGrpSpPr>
                      <p:grpSpPr bwMode="auto">
                        <a:xfrm>
                          <a:off x="3024" y="960"/>
                          <a:ext cx="642" cy="816"/>
                          <a:chOff x="3024" y="960"/>
                          <a:chExt cx="642" cy="816"/>
                        </a:xfrm>
                      </p:grpSpPr>
                      <p:grpSp>
                        <p:nvGrpSpPr>
                          <p:cNvPr id="125" name="Group 126">
                            <a:extLst>
                              <a:ext uri="{FF2B5EF4-FFF2-40B4-BE49-F238E27FC236}">
                                <a16:creationId xmlns:a16="http://schemas.microsoft.com/office/drawing/2014/main" id="{5157CF6E-5E30-474D-8825-E97455A91E54}"/>
                              </a:ext>
                            </a:extLst>
                          </p:cNvPr>
                          <p:cNvGrpSpPr>
                            <a:grpSpLocks/>
                          </p:cNvGrpSpPr>
                          <p:nvPr/>
                        </p:nvGrpSpPr>
                        <p:grpSpPr bwMode="auto">
                          <a:xfrm>
                            <a:off x="3024" y="960"/>
                            <a:ext cx="642" cy="816"/>
                            <a:chOff x="3024" y="960"/>
                            <a:chExt cx="642" cy="816"/>
                          </a:xfrm>
                        </p:grpSpPr>
                        <p:sp>
                          <p:nvSpPr>
                            <p:cNvPr id="127" name="Rectangle 127">
                              <a:extLst>
                                <a:ext uri="{FF2B5EF4-FFF2-40B4-BE49-F238E27FC236}">
                                  <a16:creationId xmlns:a16="http://schemas.microsoft.com/office/drawing/2014/main" id="{769A84A5-505F-4FFD-A710-D5F80737D4F7}"/>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28" name="Text Box 128">
                              <a:extLst>
                                <a:ext uri="{FF2B5EF4-FFF2-40B4-BE49-F238E27FC236}">
                                  <a16:creationId xmlns:a16="http://schemas.microsoft.com/office/drawing/2014/main" id="{C81A49CE-9C46-46FA-8E65-25593ADB2E73}"/>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0066FF"/>
                                  </a:solidFill>
                                  <a:effectLst>
                                    <a:outerShdw blurRad="38100" dist="38100" dir="2700000" algn="tl">
                                      <a:srgbClr val="C0C0C0"/>
                                    </a:outerShdw>
                                  </a:effectLst>
                                </a:rPr>
                                <a:t>OWNER’S MANUAL</a:t>
                              </a:r>
                            </a:p>
                          </p:txBody>
                        </p:sp>
                      </p:grpSp>
                      <p:sp>
                        <p:nvSpPr>
                          <p:cNvPr id="126" name="Text Box 129">
                            <a:extLst>
                              <a:ext uri="{FF2B5EF4-FFF2-40B4-BE49-F238E27FC236}">
                                <a16:creationId xmlns:a16="http://schemas.microsoft.com/office/drawing/2014/main" id="{C8293075-7730-44EF-84AE-D4997664ED02}"/>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124" name="Text Box 130">
                          <a:extLst>
                            <a:ext uri="{FF2B5EF4-FFF2-40B4-BE49-F238E27FC236}">
                              <a16:creationId xmlns:a16="http://schemas.microsoft.com/office/drawing/2014/main" id="{B7E1E0BA-B0EC-4E7B-A4D8-42DF6A8D838A}"/>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18" name="Group 131">
                        <a:extLst>
                          <a:ext uri="{FF2B5EF4-FFF2-40B4-BE49-F238E27FC236}">
                            <a16:creationId xmlns:a16="http://schemas.microsoft.com/office/drawing/2014/main" id="{56006BDB-C133-4D94-867B-8D121FACB0EE}"/>
                          </a:ext>
                        </a:extLst>
                      </p:cNvPr>
                      <p:cNvGrpSpPr>
                        <a:grpSpLocks/>
                      </p:cNvGrpSpPr>
                      <p:nvPr/>
                    </p:nvGrpSpPr>
                    <p:grpSpPr bwMode="auto">
                      <a:xfrm>
                        <a:off x="3024" y="1307"/>
                        <a:ext cx="642" cy="122"/>
                        <a:chOff x="3024" y="1307"/>
                        <a:chExt cx="642" cy="122"/>
                      </a:xfrm>
                    </p:grpSpPr>
                    <p:sp>
                      <p:nvSpPr>
                        <p:cNvPr id="119" name="Line 132">
                          <a:extLst>
                            <a:ext uri="{FF2B5EF4-FFF2-40B4-BE49-F238E27FC236}">
                              <a16:creationId xmlns:a16="http://schemas.microsoft.com/office/drawing/2014/main" id="{F96CC412-99D9-4C00-B8AF-E3152B800D52}"/>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133">
                          <a:extLst>
                            <a:ext uri="{FF2B5EF4-FFF2-40B4-BE49-F238E27FC236}">
                              <a16:creationId xmlns:a16="http://schemas.microsoft.com/office/drawing/2014/main" id="{55983706-5AE3-4A36-8610-22BFAF164292}"/>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Line 134">
                          <a:extLst>
                            <a:ext uri="{FF2B5EF4-FFF2-40B4-BE49-F238E27FC236}">
                              <a16:creationId xmlns:a16="http://schemas.microsoft.com/office/drawing/2014/main" id="{8A8C1516-8A50-43F9-86B7-660349BF35D0}"/>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Rectangle 135">
                          <a:extLst>
                            <a:ext uri="{FF2B5EF4-FFF2-40B4-BE49-F238E27FC236}">
                              <a16:creationId xmlns:a16="http://schemas.microsoft.com/office/drawing/2014/main" id="{635D2E06-CC34-4CCD-BC42-5DA9ED68F5B9}"/>
                            </a:ext>
                          </a:extLst>
                        </p:cNvPr>
                        <p:cNvSpPr>
                          <a:spLocks noChangeArrowheads="1"/>
                        </p:cNvSpPr>
                        <p:nvPr/>
                      </p:nvSpPr>
                      <p:spPr bwMode="auto">
                        <a:xfrm>
                          <a:off x="3024" y="1359"/>
                          <a:ext cx="642" cy="70"/>
                        </a:xfrm>
                        <a:prstGeom prst="rect">
                          <a:avLst/>
                        </a:prstGeom>
                        <a:solidFill>
                          <a:srgbClr val="00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116" name="Text Box 136">
                      <a:extLst>
                        <a:ext uri="{FF2B5EF4-FFF2-40B4-BE49-F238E27FC236}">
                          <a16:creationId xmlns:a16="http://schemas.microsoft.com/office/drawing/2014/main" id="{33098BC9-2B84-438E-8AA3-6B4E1DB2D3C2}"/>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5" name="Group 137">
                <a:extLst>
                  <a:ext uri="{FF2B5EF4-FFF2-40B4-BE49-F238E27FC236}">
                    <a16:creationId xmlns:a16="http://schemas.microsoft.com/office/drawing/2014/main" id="{339D9F92-D168-413C-8349-9377EFEB8B2E}"/>
                  </a:ext>
                </a:extLst>
              </p:cNvPr>
              <p:cNvGrpSpPr>
                <a:grpSpLocks/>
              </p:cNvGrpSpPr>
              <p:nvPr/>
            </p:nvGrpSpPr>
            <p:grpSpPr bwMode="auto">
              <a:xfrm>
                <a:off x="2762" y="2160"/>
                <a:ext cx="677" cy="816"/>
                <a:chOff x="3024" y="960"/>
                <a:chExt cx="677" cy="816"/>
              </a:xfrm>
            </p:grpSpPr>
            <p:sp>
              <p:nvSpPr>
                <p:cNvPr id="93" name="Rectangle 138">
                  <a:extLst>
                    <a:ext uri="{FF2B5EF4-FFF2-40B4-BE49-F238E27FC236}">
                      <a16:creationId xmlns:a16="http://schemas.microsoft.com/office/drawing/2014/main" id="{789E8266-38CA-4C16-BB72-0BF7A6EB8CA5}"/>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94" name="Group 139">
                  <a:extLst>
                    <a:ext uri="{FF2B5EF4-FFF2-40B4-BE49-F238E27FC236}">
                      <a16:creationId xmlns:a16="http://schemas.microsoft.com/office/drawing/2014/main" id="{DB3F6F41-0F15-4785-9988-9A122DDB1466}"/>
                    </a:ext>
                  </a:extLst>
                </p:cNvPr>
                <p:cNvGrpSpPr>
                  <a:grpSpLocks/>
                </p:cNvGrpSpPr>
                <p:nvPr/>
              </p:nvGrpSpPr>
              <p:grpSpPr bwMode="auto">
                <a:xfrm>
                  <a:off x="3024" y="960"/>
                  <a:ext cx="659" cy="816"/>
                  <a:chOff x="3024" y="960"/>
                  <a:chExt cx="659" cy="816"/>
                </a:xfrm>
              </p:grpSpPr>
              <p:sp>
                <p:nvSpPr>
                  <p:cNvPr id="95" name="Rectangle 140">
                    <a:extLst>
                      <a:ext uri="{FF2B5EF4-FFF2-40B4-BE49-F238E27FC236}">
                        <a16:creationId xmlns:a16="http://schemas.microsoft.com/office/drawing/2014/main" id="{8A98BF91-3A3D-4B21-8844-F37D8C78ED15}"/>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96" name="Group 141">
                    <a:extLst>
                      <a:ext uri="{FF2B5EF4-FFF2-40B4-BE49-F238E27FC236}">
                        <a16:creationId xmlns:a16="http://schemas.microsoft.com/office/drawing/2014/main" id="{84659F5F-C0F8-4063-AC09-E958D41B38D1}"/>
                      </a:ext>
                    </a:extLst>
                  </p:cNvPr>
                  <p:cNvGrpSpPr>
                    <a:grpSpLocks/>
                  </p:cNvGrpSpPr>
                  <p:nvPr/>
                </p:nvGrpSpPr>
                <p:grpSpPr bwMode="auto">
                  <a:xfrm>
                    <a:off x="3024" y="960"/>
                    <a:ext cx="642" cy="816"/>
                    <a:chOff x="3024" y="960"/>
                    <a:chExt cx="642" cy="816"/>
                  </a:xfrm>
                </p:grpSpPr>
                <p:grpSp>
                  <p:nvGrpSpPr>
                    <p:cNvPr id="97" name="Group 142">
                      <a:extLst>
                        <a:ext uri="{FF2B5EF4-FFF2-40B4-BE49-F238E27FC236}">
                          <a16:creationId xmlns:a16="http://schemas.microsoft.com/office/drawing/2014/main" id="{F7BFD92F-2F30-4938-899C-23F107984B1E}"/>
                        </a:ext>
                      </a:extLst>
                    </p:cNvPr>
                    <p:cNvGrpSpPr>
                      <a:grpSpLocks/>
                    </p:cNvGrpSpPr>
                    <p:nvPr/>
                  </p:nvGrpSpPr>
                  <p:grpSpPr bwMode="auto">
                    <a:xfrm>
                      <a:off x="3024" y="960"/>
                      <a:ext cx="642" cy="816"/>
                      <a:chOff x="3024" y="960"/>
                      <a:chExt cx="642" cy="816"/>
                    </a:xfrm>
                  </p:grpSpPr>
                  <p:grpSp>
                    <p:nvGrpSpPr>
                      <p:cNvPr id="99" name="Group 143">
                        <a:extLst>
                          <a:ext uri="{FF2B5EF4-FFF2-40B4-BE49-F238E27FC236}">
                            <a16:creationId xmlns:a16="http://schemas.microsoft.com/office/drawing/2014/main" id="{422FD715-6FA9-4065-AB98-A1C35B5327E1}"/>
                          </a:ext>
                        </a:extLst>
                      </p:cNvPr>
                      <p:cNvGrpSpPr>
                        <a:grpSpLocks/>
                      </p:cNvGrpSpPr>
                      <p:nvPr/>
                    </p:nvGrpSpPr>
                    <p:grpSpPr bwMode="auto">
                      <a:xfrm>
                        <a:off x="3024" y="960"/>
                        <a:ext cx="642" cy="816"/>
                        <a:chOff x="3024" y="960"/>
                        <a:chExt cx="642" cy="816"/>
                      </a:xfrm>
                    </p:grpSpPr>
                    <p:grpSp>
                      <p:nvGrpSpPr>
                        <p:cNvPr id="105" name="Group 144">
                          <a:extLst>
                            <a:ext uri="{FF2B5EF4-FFF2-40B4-BE49-F238E27FC236}">
                              <a16:creationId xmlns:a16="http://schemas.microsoft.com/office/drawing/2014/main" id="{FAD20975-2AB1-454B-BB3D-DAB40B800222}"/>
                            </a:ext>
                          </a:extLst>
                        </p:cNvPr>
                        <p:cNvGrpSpPr>
                          <a:grpSpLocks/>
                        </p:cNvGrpSpPr>
                        <p:nvPr/>
                      </p:nvGrpSpPr>
                      <p:grpSpPr bwMode="auto">
                        <a:xfrm>
                          <a:off x="3024" y="960"/>
                          <a:ext cx="642" cy="816"/>
                          <a:chOff x="3024" y="960"/>
                          <a:chExt cx="642" cy="816"/>
                        </a:xfrm>
                      </p:grpSpPr>
                      <p:grpSp>
                        <p:nvGrpSpPr>
                          <p:cNvPr id="107" name="Group 145">
                            <a:extLst>
                              <a:ext uri="{FF2B5EF4-FFF2-40B4-BE49-F238E27FC236}">
                                <a16:creationId xmlns:a16="http://schemas.microsoft.com/office/drawing/2014/main" id="{9FCB3558-62A4-4EBC-8E78-670F98C0A53E}"/>
                              </a:ext>
                            </a:extLst>
                          </p:cNvPr>
                          <p:cNvGrpSpPr>
                            <a:grpSpLocks/>
                          </p:cNvGrpSpPr>
                          <p:nvPr/>
                        </p:nvGrpSpPr>
                        <p:grpSpPr bwMode="auto">
                          <a:xfrm>
                            <a:off x="3024" y="960"/>
                            <a:ext cx="642" cy="816"/>
                            <a:chOff x="3024" y="960"/>
                            <a:chExt cx="642" cy="816"/>
                          </a:xfrm>
                        </p:grpSpPr>
                        <p:sp>
                          <p:nvSpPr>
                            <p:cNvPr id="109" name="Rectangle 146">
                              <a:extLst>
                                <a:ext uri="{FF2B5EF4-FFF2-40B4-BE49-F238E27FC236}">
                                  <a16:creationId xmlns:a16="http://schemas.microsoft.com/office/drawing/2014/main" id="{87ECEDA8-327F-43A5-B0F6-9B90EC727054}"/>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110" name="Text Box 147">
                              <a:extLst>
                                <a:ext uri="{FF2B5EF4-FFF2-40B4-BE49-F238E27FC236}">
                                  <a16:creationId xmlns:a16="http://schemas.microsoft.com/office/drawing/2014/main" id="{A3252972-67EC-4D13-BB5A-5AB9A43916EF}"/>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99FF99"/>
                                  </a:solidFill>
                                  <a:effectLst>
                                    <a:outerShdw blurRad="38100" dist="38100" dir="2700000" algn="tl">
                                      <a:srgbClr val="C0C0C0"/>
                                    </a:outerShdw>
                                  </a:effectLst>
                                </a:rPr>
                                <a:t>OWNER’S MANUAL</a:t>
                              </a:r>
                            </a:p>
                          </p:txBody>
                        </p:sp>
                      </p:grpSp>
                      <p:sp>
                        <p:nvSpPr>
                          <p:cNvPr id="108" name="Text Box 148">
                            <a:extLst>
                              <a:ext uri="{FF2B5EF4-FFF2-40B4-BE49-F238E27FC236}">
                                <a16:creationId xmlns:a16="http://schemas.microsoft.com/office/drawing/2014/main" id="{FA7C826B-620F-4E02-BA93-507F7340BE4D}"/>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106" name="Text Box 149">
                          <a:extLst>
                            <a:ext uri="{FF2B5EF4-FFF2-40B4-BE49-F238E27FC236}">
                              <a16:creationId xmlns:a16="http://schemas.microsoft.com/office/drawing/2014/main" id="{765C4142-FF67-4E2C-A02A-8748766228DF}"/>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100" name="Group 150">
                        <a:extLst>
                          <a:ext uri="{FF2B5EF4-FFF2-40B4-BE49-F238E27FC236}">
                            <a16:creationId xmlns:a16="http://schemas.microsoft.com/office/drawing/2014/main" id="{A3710A68-E90B-4779-B11C-F8A1CFD838A5}"/>
                          </a:ext>
                        </a:extLst>
                      </p:cNvPr>
                      <p:cNvGrpSpPr>
                        <a:grpSpLocks/>
                      </p:cNvGrpSpPr>
                      <p:nvPr/>
                    </p:nvGrpSpPr>
                    <p:grpSpPr bwMode="auto">
                      <a:xfrm>
                        <a:off x="3024" y="1307"/>
                        <a:ext cx="642" cy="122"/>
                        <a:chOff x="3024" y="1307"/>
                        <a:chExt cx="642" cy="122"/>
                      </a:xfrm>
                    </p:grpSpPr>
                    <p:sp>
                      <p:nvSpPr>
                        <p:cNvPr id="101" name="Line 151">
                          <a:extLst>
                            <a:ext uri="{FF2B5EF4-FFF2-40B4-BE49-F238E27FC236}">
                              <a16:creationId xmlns:a16="http://schemas.microsoft.com/office/drawing/2014/main" id="{A92C06B5-E911-4316-BC92-2C7C68E7B967}"/>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52">
                          <a:extLst>
                            <a:ext uri="{FF2B5EF4-FFF2-40B4-BE49-F238E27FC236}">
                              <a16:creationId xmlns:a16="http://schemas.microsoft.com/office/drawing/2014/main" id="{BE0E907D-5460-42FD-833C-DFD43EA8BB7C}"/>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153">
                          <a:extLst>
                            <a:ext uri="{FF2B5EF4-FFF2-40B4-BE49-F238E27FC236}">
                              <a16:creationId xmlns:a16="http://schemas.microsoft.com/office/drawing/2014/main" id="{50AA07CF-1183-42E8-82CE-13DC2B94A733}"/>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Rectangle 154">
                          <a:extLst>
                            <a:ext uri="{FF2B5EF4-FFF2-40B4-BE49-F238E27FC236}">
                              <a16:creationId xmlns:a16="http://schemas.microsoft.com/office/drawing/2014/main" id="{1A036087-233E-4B77-872F-888604FEF0C3}"/>
                            </a:ext>
                          </a:extLst>
                        </p:cNvPr>
                        <p:cNvSpPr>
                          <a:spLocks noChangeArrowheads="1"/>
                        </p:cNvSpPr>
                        <p:nvPr/>
                      </p:nvSpPr>
                      <p:spPr bwMode="auto">
                        <a:xfrm>
                          <a:off x="3024" y="1359"/>
                          <a:ext cx="642" cy="70"/>
                        </a:xfrm>
                        <a:prstGeom prst="rect">
                          <a:avLst/>
                        </a:prstGeom>
                        <a:solidFill>
                          <a:srgbClr val="99FF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98" name="Text Box 155">
                      <a:extLst>
                        <a:ext uri="{FF2B5EF4-FFF2-40B4-BE49-F238E27FC236}">
                          <a16:creationId xmlns:a16="http://schemas.microsoft.com/office/drawing/2014/main" id="{BA1402D2-5AA8-4ACF-9667-3CF3346E90F4}"/>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6" name="Group 156">
                <a:extLst>
                  <a:ext uri="{FF2B5EF4-FFF2-40B4-BE49-F238E27FC236}">
                    <a16:creationId xmlns:a16="http://schemas.microsoft.com/office/drawing/2014/main" id="{7D8DBED8-B511-449B-B90F-9C65B6DFD39F}"/>
                  </a:ext>
                </a:extLst>
              </p:cNvPr>
              <p:cNvGrpSpPr>
                <a:grpSpLocks/>
              </p:cNvGrpSpPr>
              <p:nvPr/>
            </p:nvGrpSpPr>
            <p:grpSpPr bwMode="auto">
              <a:xfrm>
                <a:off x="4442" y="2160"/>
                <a:ext cx="677" cy="816"/>
                <a:chOff x="3024" y="960"/>
                <a:chExt cx="677" cy="816"/>
              </a:xfrm>
            </p:grpSpPr>
            <p:sp>
              <p:nvSpPr>
                <p:cNvPr id="75" name="Rectangle 157">
                  <a:extLst>
                    <a:ext uri="{FF2B5EF4-FFF2-40B4-BE49-F238E27FC236}">
                      <a16:creationId xmlns:a16="http://schemas.microsoft.com/office/drawing/2014/main" id="{D965BB06-95EA-49F8-810B-EB97C8DD68AF}"/>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76" name="Group 158">
                  <a:extLst>
                    <a:ext uri="{FF2B5EF4-FFF2-40B4-BE49-F238E27FC236}">
                      <a16:creationId xmlns:a16="http://schemas.microsoft.com/office/drawing/2014/main" id="{800B45C8-D1FD-4D92-9F73-22417E0CBE66}"/>
                    </a:ext>
                  </a:extLst>
                </p:cNvPr>
                <p:cNvGrpSpPr>
                  <a:grpSpLocks/>
                </p:cNvGrpSpPr>
                <p:nvPr/>
              </p:nvGrpSpPr>
              <p:grpSpPr bwMode="auto">
                <a:xfrm>
                  <a:off x="3024" y="960"/>
                  <a:ext cx="659" cy="816"/>
                  <a:chOff x="3024" y="960"/>
                  <a:chExt cx="659" cy="816"/>
                </a:xfrm>
              </p:grpSpPr>
              <p:sp>
                <p:nvSpPr>
                  <p:cNvPr id="77" name="Rectangle 159">
                    <a:extLst>
                      <a:ext uri="{FF2B5EF4-FFF2-40B4-BE49-F238E27FC236}">
                        <a16:creationId xmlns:a16="http://schemas.microsoft.com/office/drawing/2014/main" id="{6414F963-AFDF-4B7A-934D-29EA71BAFFAB}"/>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78" name="Group 160">
                    <a:extLst>
                      <a:ext uri="{FF2B5EF4-FFF2-40B4-BE49-F238E27FC236}">
                        <a16:creationId xmlns:a16="http://schemas.microsoft.com/office/drawing/2014/main" id="{455BF3E2-BB13-4244-BE1F-8634118C6869}"/>
                      </a:ext>
                    </a:extLst>
                  </p:cNvPr>
                  <p:cNvGrpSpPr>
                    <a:grpSpLocks/>
                  </p:cNvGrpSpPr>
                  <p:nvPr/>
                </p:nvGrpSpPr>
                <p:grpSpPr bwMode="auto">
                  <a:xfrm>
                    <a:off x="3024" y="960"/>
                    <a:ext cx="642" cy="816"/>
                    <a:chOff x="3024" y="960"/>
                    <a:chExt cx="642" cy="816"/>
                  </a:xfrm>
                </p:grpSpPr>
                <p:grpSp>
                  <p:nvGrpSpPr>
                    <p:cNvPr id="79" name="Group 161">
                      <a:extLst>
                        <a:ext uri="{FF2B5EF4-FFF2-40B4-BE49-F238E27FC236}">
                          <a16:creationId xmlns:a16="http://schemas.microsoft.com/office/drawing/2014/main" id="{9938A104-6C2B-493C-843E-CA98E7598676}"/>
                        </a:ext>
                      </a:extLst>
                    </p:cNvPr>
                    <p:cNvGrpSpPr>
                      <a:grpSpLocks/>
                    </p:cNvGrpSpPr>
                    <p:nvPr/>
                  </p:nvGrpSpPr>
                  <p:grpSpPr bwMode="auto">
                    <a:xfrm>
                      <a:off x="3024" y="960"/>
                      <a:ext cx="642" cy="816"/>
                      <a:chOff x="3024" y="960"/>
                      <a:chExt cx="642" cy="816"/>
                    </a:xfrm>
                  </p:grpSpPr>
                  <p:grpSp>
                    <p:nvGrpSpPr>
                      <p:cNvPr id="81" name="Group 162">
                        <a:extLst>
                          <a:ext uri="{FF2B5EF4-FFF2-40B4-BE49-F238E27FC236}">
                            <a16:creationId xmlns:a16="http://schemas.microsoft.com/office/drawing/2014/main" id="{D54BEC30-B22B-4060-840C-1DF7C2DFEA87}"/>
                          </a:ext>
                        </a:extLst>
                      </p:cNvPr>
                      <p:cNvGrpSpPr>
                        <a:grpSpLocks/>
                      </p:cNvGrpSpPr>
                      <p:nvPr/>
                    </p:nvGrpSpPr>
                    <p:grpSpPr bwMode="auto">
                      <a:xfrm>
                        <a:off x="3024" y="960"/>
                        <a:ext cx="642" cy="816"/>
                        <a:chOff x="3024" y="960"/>
                        <a:chExt cx="642" cy="816"/>
                      </a:xfrm>
                    </p:grpSpPr>
                    <p:grpSp>
                      <p:nvGrpSpPr>
                        <p:cNvPr id="87" name="Group 163">
                          <a:extLst>
                            <a:ext uri="{FF2B5EF4-FFF2-40B4-BE49-F238E27FC236}">
                              <a16:creationId xmlns:a16="http://schemas.microsoft.com/office/drawing/2014/main" id="{947F4A23-813D-4126-AD40-626CE3BA63D1}"/>
                            </a:ext>
                          </a:extLst>
                        </p:cNvPr>
                        <p:cNvGrpSpPr>
                          <a:grpSpLocks/>
                        </p:cNvGrpSpPr>
                        <p:nvPr/>
                      </p:nvGrpSpPr>
                      <p:grpSpPr bwMode="auto">
                        <a:xfrm>
                          <a:off x="3024" y="960"/>
                          <a:ext cx="642" cy="816"/>
                          <a:chOff x="3024" y="960"/>
                          <a:chExt cx="642" cy="816"/>
                        </a:xfrm>
                      </p:grpSpPr>
                      <p:grpSp>
                        <p:nvGrpSpPr>
                          <p:cNvPr id="89" name="Group 164">
                            <a:extLst>
                              <a:ext uri="{FF2B5EF4-FFF2-40B4-BE49-F238E27FC236}">
                                <a16:creationId xmlns:a16="http://schemas.microsoft.com/office/drawing/2014/main" id="{8C2512E2-5513-4518-A5F6-AE7FB00AEEB2}"/>
                              </a:ext>
                            </a:extLst>
                          </p:cNvPr>
                          <p:cNvGrpSpPr>
                            <a:grpSpLocks/>
                          </p:cNvGrpSpPr>
                          <p:nvPr/>
                        </p:nvGrpSpPr>
                        <p:grpSpPr bwMode="auto">
                          <a:xfrm>
                            <a:off x="3024" y="960"/>
                            <a:ext cx="642" cy="816"/>
                            <a:chOff x="3024" y="960"/>
                            <a:chExt cx="642" cy="816"/>
                          </a:xfrm>
                        </p:grpSpPr>
                        <p:sp>
                          <p:nvSpPr>
                            <p:cNvPr id="91" name="Rectangle 165">
                              <a:extLst>
                                <a:ext uri="{FF2B5EF4-FFF2-40B4-BE49-F238E27FC236}">
                                  <a16:creationId xmlns:a16="http://schemas.microsoft.com/office/drawing/2014/main" id="{67E73728-7EEE-4B8E-8FEF-763ACADD1437}"/>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92" name="Text Box 166">
                              <a:extLst>
                                <a:ext uri="{FF2B5EF4-FFF2-40B4-BE49-F238E27FC236}">
                                  <a16:creationId xmlns:a16="http://schemas.microsoft.com/office/drawing/2014/main" id="{7199CAC3-E186-4E26-9F28-3CA9E6F09B24}"/>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9966"/>
                                  </a:solidFill>
                                  <a:effectLst>
                                    <a:outerShdw blurRad="38100" dist="38100" dir="2700000" algn="tl">
                                      <a:srgbClr val="C0C0C0"/>
                                    </a:outerShdw>
                                  </a:effectLst>
                                </a:rPr>
                                <a:t>OWNER’S MANUAL</a:t>
                              </a:r>
                            </a:p>
                          </p:txBody>
                        </p:sp>
                      </p:grpSp>
                      <p:sp>
                        <p:nvSpPr>
                          <p:cNvPr id="90" name="Text Box 167">
                            <a:extLst>
                              <a:ext uri="{FF2B5EF4-FFF2-40B4-BE49-F238E27FC236}">
                                <a16:creationId xmlns:a16="http://schemas.microsoft.com/office/drawing/2014/main" id="{D2589179-E570-41B6-AC59-36CC8F18C09E}"/>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88" name="Text Box 168">
                          <a:extLst>
                            <a:ext uri="{FF2B5EF4-FFF2-40B4-BE49-F238E27FC236}">
                              <a16:creationId xmlns:a16="http://schemas.microsoft.com/office/drawing/2014/main" id="{2E2E1DD7-1F1F-497A-88E9-285E048A3BBE}"/>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82" name="Group 169">
                        <a:extLst>
                          <a:ext uri="{FF2B5EF4-FFF2-40B4-BE49-F238E27FC236}">
                            <a16:creationId xmlns:a16="http://schemas.microsoft.com/office/drawing/2014/main" id="{3AAD98BE-C068-4FD3-83B2-BDE29B94CFC6}"/>
                          </a:ext>
                        </a:extLst>
                      </p:cNvPr>
                      <p:cNvGrpSpPr>
                        <a:grpSpLocks/>
                      </p:cNvGrpSpPr>
                      <p:nvPr/>
                    </p:nvGrpSpPr>
                    <p:grpSpPr bwMode="auto">
                      <a:xfrm>
                        <a:off x="3024" y="1307"/>
                        <a:ext cx="642" cy="122"/>
                        <a:chOff x="3024" y="1307"/>
                        <a:chExt cx="642" cy="122"/>
                      </a:xfrm>
                    </p:grpSpPr>
                    <p:sp>
                      <p:nvSpPr>
                        <p:cNvPr id="83" name="Line 170">
                          <a:extLst>
                            <a:ext uri="{FF2B5EF4-FFF2-40B4-BE49-F238E27FC236}">
                              <a16:creationId xmlns:a16="http://schemas.microsoft.com/office/drawing/2014/main" id="{68D1CCB9-6112-44CB-BBC4-62E07C444128}"/>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171">
                          <a:extLst>
                            <a:ext uri="{FF2B5EF4-FFF2-40B4-BE49-F238E27FC236}">
                              <a16:creationId xmlns:a16="http://schemas.microsoft.com/office/drawing/2014/main" id="{0F3C90F0-17DF-4E5E-BAB1-FA18F6ED5B4B}"/>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172">
                          <a:extLst>
                            <a:ext uri="{FF2B5EF4-FFF2-40B4-BE49-F238E27FC236}">
                              <a16:creationId xmlns:a16="http://schemas.microsoft.com/office/drawing/2014/main" id="{5B6A2EF6-3B2E-481C-A58D-A965BB20F80C}"/>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Rectangle 173">
                          <a:extLst>
                            <a:ext uri="{FF2B5EF4-FFF2-40B4-BE49-F238E27FC236}">
                              <a16:creationId xmlns:a16="http://schemas.microsoft.com/office/drawing/2014/main" id="{78DB1E16-9F02-4954-BFD0-6FB590C191D4}"/>
                            </a:ext>
                          </a:extLst>
                        </p:cNvPr>
                        <p:cNvSpPr>
                          <a:spLocks noChangeArrowheads="1"/>
                        </p:cNvSpPr>
                        <p:nvPr/>
                      </p:nvSpPr>
                      <p:spPr bwMode="auto">
                        <a:xfrm>
                          <a:off x="3024" y="1359"/>
                          <a:ext cx="642" cy="70"/>
                        </a:xfrm>
                        <a:prstGeom prst="rect">
                          <a:avLst/>
                        </a:prstGeom>
                        <a:solidFill>
                          <a:srgbClr val="FF9933"/>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80" name="Text Box 174">
                      <a:extLst>
                        <a:ext uri="{FF2B5EF4-FFF2-40B4-BE49-F238E27FC236}">
                          <a16:creationId xmlns:a16="http://schemas.microsoft.com/office/drawing/2014/main" id="{E5A4E7F3-DAEB-47AE-856C-10C51B9701C6}"/>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7" name="Group 175">
                <a:extLst>
                  <a:ext uri="{FF2B5EF4-FFF2-40B4-BE49-F238E27FC236}">
                    <a16:creationId xmlns:a16="http://schemas.microsoft.com/office/drawing/2014/main" id="{953876E0-3AFF-4D8A-A793-C562DB0D9330}"/>
                  </a:ext>
                </a:extLst>
              </p:cNvPr>
              <p:cNvGrpSpPr>
                <a:grpSpLocks/>
              </p:cNvGrpSpPr>
              <p:nvPr/>
            </p:nvGrpSpPr>
            <p:grpSpPr bwMode="auto">
              <a:xfrm>
                <a:off x="4442" y="3024"/>
                <a:ext cx="677" cy="816"/>
                <a:chOff x="3024" y="960"/>
                <a:chExt cx="677" cy="816"/>
              </a:xfrm>
            </p:grpSpPr>
            <p:sp>
              <p:nvSpPr>
                <p:cNvPr id="57" name="Rectangle 176">
                  <a:extLst>
                    <a:ext uri="{FF2B5EF4-FFF2-40B4-BE49-F238E27FC236}">
                      <a16:creationId xmlns:a16="http://schemas.microsoft.com/office/drawing/2014/main" id="{FCEC74E7-C53B-43EE-AB9F-FF5716CB7B03}"/>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58" name="Group 177">
                  <a:extLst>
                    <a:ext uri="{FF2B5EF4-FFF2-40B4-BE49-F238E27FC236}">
                      <a16:creationId xmlns:a16="http://schemas.microsoft.com/office/drawing/2014/main" id="{626307C6-6DCA-4E3E-B49E-009B53B93C74}"/>
                    </a:ext>
                  </a:extLst>
                </p:cNvPr>
                <p:cNvGrpSpPr>
                  <a:grpSpLocks/>
                </p:cNvGrpSpPr>
                <p:nvPr/>
              </p:nvGrpSpPr>
              <p:grpSpPr bwMode="auto">
                <a:xfrm>
                  <a:off x="3024" y="960"/>
                  <a:ext cx="659" cy="816"/>
                  <a:chOff x="3024" y="960"/>
                  <a:chExt cx="659" cy="816"/>
                </a:xfrm>
              </p:grpSpPr>
              <p:sp>
                <p:nvSpPr>
                  <p:cNvPr id="59" name="Rectangle 178">
                    <a:extLst>
                      <a:ext uri="{FF2B5EF4-FFF2-40B4-BE49-F238E27FC236}">
                        <a16:creationId xmlns:a16="http://schemas.microsoft.com/office/drawing/2014/main" id="{762EFA2A-A964-4296-BB1D-0E9A0AEB5A54}"/>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60" name="Group 179">
                    <a:extLst>
                      <a:ext uri="{FF2B5EF4-FFF2-40B4-BE49-F238E27FC236}">
                        <a16:creationId xmlns:a16="http://schemas.microsoft.com/office/drawing/2014/main" id="{009EE972-D7D0-4BE9-B04E-4BF62FE30188}"/>
                      </a:ext>
                    </a:extLst>
                  </p:cNvPr>
                  <p:cNvGrpSpPr>
                    <a:grpSpLocks/>
                  </p:cNvGrpSpPr>
                  <p:nvPr/>
                </p:nvGrpSpPr>
                <p:grpSpPr bwMode="auto">
                  <a:xfrm>
                    <a:off x="3024" y="960"/>
                    <a:ext cx="642" cy="816"/>
                    <a:chOff x="3024" y="960"/>
                    <a:chExt cx="642" cy="816"/>
                  </a:xfrm>
                </p:grpSpPr>
                <p:grpSp>
                  <p:nvGrpSpPr>
                    <p:cNvPr id="61" name="Group 180">
                      <a:extLst>
                        <a:ext uri="{FF2B5EF4-FFF2-40B4-BE49-F238E27FC236}">
                          <a16:creationId xmlns:a16="http://schemas.microsoft.com/office/drawing/2014/main" id="{A548D3BD-B049-4294-A141-5891FB189269}"/>
                        </a:ext>
                      </a:extLst>
                    </p:cNvPr>
                    <p:cNvGrpSpPr>
                      <a:grpSpLocks/>
                    </p:cNvGrpSpPr>
                    <p:nvPr/>
                  </p:nvGrpSpPr>
                  <p:grpSpPr bwMode="auto">
                    <a:xfrm>
                      <a:off x="3024" y="960"/>
                      <a:ext cx="642" cy="816"/>
                      <a:chOff x="3024" y="960"/>
                      <a:chExt cx="642" cy="816"/>
                    </a:xfrm>
                  </p:grpSpPr>
                  <p:grpSp>
                    <p:nvGrpSpPr>
                      <p:cNvPr id="63" name="Group 181">
                        <a:extLst>
                          <a:ext uri="{FF2B5EF4-FFF2-40B4-BE49-F238E27FC236}">
                            <a16:creationId xmlns:a16="http://schemas.microsoft.com/office/drawing/2014/main" id="{BD0CDC77-5A87-44A9-825B-91474FA9A080}"/>
                          </a:ext>
                        </a:extLst>
                      </p:cNvPr>
                      <p:cNvGrpSpPr>
                        <a:grpSpLocks/>
                      </p:cNvGrpSpPr>
                      <p:nvPr/>
                    </p:nvGrpSpPr>
                    <p:grpSpPr bwMode="auto">
                      <a:xfrm>
                        <a:off x="3024" y="960"/>
                        <a:ext cx="642" cy="816"/>
                        <a:chOff x="3024" y="960"/>
                        <a:chExt cx="642" cy="816"/>
                      </a:xfrm>
                    </p:grpSpPr>
                    <p:grpSp>
                      <p:nvGrpSpPr>
                        <p:cNvPr id="69" name="Group 182">
                          <a:extLst>
                            <a:ext uri="{FF2B5EF4-FFF2-40B4-BE49-F238E27FC236}">
                              <a16:creationId xmlns:a16="http://schemas.microsoft.com/office/drawing/2014/main" id="{23D2A079-6EC2-4C8B-99C4-F5F518E97D4A}"/>
                            </a:ext>
                          </a:extLst>
                        </p:cNvPr>
                        <p:cNvGrpSpPr>
                          <a:grpSpLocks/>
                        </p:cNvGrpSpPr>
                        <p:nvPr/>
                      </p:nvGrpSpPr>
                      <p:grpSpPr bwMode="auto">
                        <a:xfrm>
                          <a:off x="3024" y="960"/>
                          <a:ext cx="642" cy="816"/>
                          <a:chOff x="3024" y="960"/>
                          <a:chExt cx="642" cy="816"/>
                        </a:xfrm>
                      </p:grpSpPr>
                      <p:grpSp>
                        <p:nvGrpSpPr>
                          <p:cNvPr id="71" name="Group 183">
                            <a:extLst>
                              <a:ext uri="{FF2B5EF4-FFF2-40B4-BE49-F238E27FC236}">
                                <a16:creationId xmlns:a16="http://schemas.microsoft.com/office/drawing/2014/main" id="{270F8365-DA1C-4763-88A5-E01E4EC925BD}"/>
                              </a:ext>
                            </a:extLst>
                          </p:cNvPr>
                          <p:cNvGrpSpPr>
                            <a:grpSpLocks/>
                          </p:cNvGrpSpPr>
                          <p:nvPr/>
                        </p:nvGrpSpPr>
                        <p:grpSpPr bwMode="auto">
                          <a:xfrm>
                            <a:off x="3024" y="960"/>
                            <a:ext cx="642" cy="816"/>
                            <a:chOff x="3024" y="960"/>
                            <a:chExt cx="642" cy="816"/>
                          </a:xfrm>
                        </p:grpSpPr>
                        <p:sp>
                          <p:nvSpPr>
                            <p:cNvPr id="73" name="Rectangle 184">
                              <a:extLst>
                                <a:ext uri="{FF2B5EF4-FFF2-40B4-BE49-F238E27FC236}">
                                  <a16:creationId xmlns:a16="http://schemas.microsoft.com/office/drawing/2014/main" id="{7520C359-85E9-4510-8051-4A8E2926ECE8}"/>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74" name="Text Box 185">
                              <a:extLst>
                                <a:ext uri="{FF2B5EF4-FFF2-40B4-BE49-F238E27FC236}">
                                  <a16:creationId xmlns:a16="http://schemas.microsoft.com/office/drawing/2014/main" id="{9BCD8995-2263-4B00-8A76-698759FB1936}"/>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00FFFF"/>
                                  </a:solidFill>
                                  <a:effectLst>
                                    <a:outerShdw blurRad="38100" dist="38100" dir="2700000" algn="tl">
                                      <a:srgbClr val="C0C0C0"/>
                                    </a:outerShdw>
                                  </a:effectLst>
                                </a:rPr>
                                <a:t>OWNER’S MANUAL</a:t>
                              </a:r>
                            </a:p>
                          </p:txBody>
                        </p:sp>
                      </p:grpSp>
                      <p:sp>
                        <p:nvSpPr>
                          <p:cNvPr id="72" name="Text Box 186">
                            <a:extLst>
                              <a:ext uri="{FF2B5EF4-FFF2-40B4-BE49-F238E27FC236}">
                                <a16:creationId xmlns:a16="http://schemas.microsoft.com/office/drawing/2014/main" id="{EE991E2F-4A11-4682-AA4D-A7A228F252AF}"/>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70" name="Text Box 187">
                          <a:extLst>
                            <a:ext uri="{FF2B5EF4-FFF2-40B4-BE49-F238E27FC236}">
                              <a16:creationId xmlns:a16="http://schemas.microsoft.com/office/drawing/2014/main" id="{61B068B2-7515-4AB5-AE3B-1B17BEAE14F9}"/>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64" name="Group 188">
                        <a:extLst>
                          <a:ext uri="{FF2B5EF4-FFF2-40B4-BE49-F238E27FC236}">
                            <a16:creationId xmlns:a16="http://schemas.microsoft.com/office/drawing/2014/main" id="{3DDA281A-D0DC-4E6B-8C6F-8BF47CBBEC71}"/>
                          </a:ext>
                        </a:extLst>
                      </p:cNvPr>
                      <p:cNvGrpSpPr>
                        <a:grpSpLocks/>
                      </p:cNvGrpSpPr>
                      <p:nvPr/>
                    </p:nvGrpSpPr>
                    <p:grpSpPr bwMode="auto">
                      <a:xfrm>
                        <a:off x="3024" y="1307"/>
                        <a:ext cx="642" cy="122"/>
                        <a:chOff x="3024" y="1307"/>
                        <a:chExt cx="642" cy="122"/>
                      </a:xfrm>
                    </p:grpSpPr>
                    <p:sp>
                      <p:nvSpPr>
                        <p:cNvPr id="65" name="Line 189">
                          <a:extLst>
                            <a:ext uri="{FF2B5EF4-FFF2-40B4-BE49-F238E27FC236}">
                              <a16:creationId xmlns:a16="http://schemas.microsoft.com/office/drawing/2014/main" id="{1E33B966-A19E-4F6F-A9D5-25A5B3311D38}"/>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90">
                          <a:extLst>
                            <a:ext uri="{FF2B5EF4-FFF2-40B4-BE49-F238E27FC236}">
                              <a16:creationId xmlns:a16="http://schemas.microsoft.com/office/drawing/2014/main" id="{431F38AB-ECA2-437B-9E7D-3FDECFF96E0E}"/>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91">
                          <a:extLst>
                            <a:ext uri="{FF2B5EF4-FFF2-40B4-BE49-F238E27FC236}">
                              <a16:creationId xmlns:a16="http://schemas.microsoft.com/office/drawing/2014/main" id="{9350C6FF-CA1E-4055-84A9-6CA907E43FA8}"/>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Rectangle 192">
                          <a:extLst>
                            <a:ext uri="{FF2B5EF4-FFF2-40B4-BE49-F238E27FC236}">
                              <a16:creationId xmlns:a16="http://schemas.microsoft.com/office/drawing/2014/main" id="{1E818742-0DCD-486F-89E0-E51496E7EC4F}"/>
                            </a:ext>
                          </a:extLst>
                        </p:cNvPr>
                        <p:cNvSpPr>
                          <a:spLocks noChangeArrowheads="1"/>
                        </p:cNvSpPr>
                        <p:nvPr/>
                      </p:nvSpPr>
                      <p:spPr bwMode="auto">
                        <a:xfrm>
                          <a:off x="3024" y="1359"/>
                          <a:ext cx="642" cy="70"/>
                        </a:xfrm>
                        <a:prstGeom prst="rect">
                          <a:avLst/>
                        </a:prstGeom>
                        <a:solidFill>
                          <a:srgbClr val="00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62" name="Text Box 193">
                      <a:extLst>
                        <a:ext uri="{FF2B5EF4-FFF2-40B4-BE49-F238E27FC236}">
                          <a16:creationId xmlns:a16="http://schemas.microsoft.com/office/drawing/2014/main" id="{E13F2442-B903-47BB-9680-609BF6CD6053}"/>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8" name="Group 194">
                <a:extLst>
                  <a:ext uri="{FF2B5EF4-FFF2-40B4-BE49-F238E27FC236}">
                    <a16:creationId xmlns:a16="http://schemas.microsoft.com/office/drawing/2014/main" id="{A822D71B-10F2-4494-B746-A71946669C4A}"/>
                  </a:ext>
                </a:extLst>
              </p:cNvPr>
              <p:cNvGrpSpPr>
                <a:grpSpLocks/>
              </p:cNvGrpSpPr>
              <p:nvPr/>
            </p:nvGrpSpPr>
            <p:grpSpPr bwMode="auto">
              <a:xfrm>
                <a:off x="3578" y="3024"/>
                <a:ext cx="677" cy="816"/>
                <a:chOff x="3024" y="960"/>
                <a:chExt cx="677" cy="816"/>
              </a:xfrm>
            </p:grpSpPr>
            <p:sp>
              <p:nvSpPr>
                <p:cNvPr id="38" name="Rectangle 195">
                  <a:extLst>
                    <a:ext uri="{FF2B5EF4-FFF2-40B4-BE49-F238E27FC236}">
                      <a16:creationId xmlns:a16="http://schemas.microsoft.com/office/drawing/2014/main" id="{909C6AE0-97E3-402B-9D14-8D9E65546D06}"/>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39" name="Group 196">
                  <a:extLst>
                    <a:ext uri="{FF2B5EF4-FFF2-40B4-BE49-F238E27FC236}">
                      <a16:creationId xmlns:a16="http://schemas.microsoft.com/office/drawing/2014/main" id="{CD2E0BB0-5AE8-4681-A1C8-12AA0D766311}"/>
                    </a:ext>
                  </a:extLst>
                </p:cNvPr>
                <p:cNvGrpSpPr>
                  <a:grpSpLocks/>
                </p:cNvGrpSpPr>
                <p:nvPr/>
              </p:nvGrpSpPr>
              <p:grpSpPr bwMode="auto">
                <a:xfrm>
                  <a:off x="3024" y="960"/>
                  <a:ext cx="659" cy="816"/>
                  <a:chOff x="3024" y="960"/>
                  <a:chExt cx="659" cy="816"/>
                </a:xfrm>
              </p:grpSpPr>
              <p:sp>
                <p:nvSpPr>
                  <p:cNvPr id="40" name="Rectangle 197">
                    <a:extLst>
                      <a:ext uri="{FF2B5EF4-FFF2-40B4-BE49-F238E27FC236}">
                        <a16:creationId xmlns:a16="http://schemas.microsoft.com/office/drawing/2014/main" id="{85CDEFC9-D322-4D58-8265-8B2AC36A3A83}"/>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41" name="Group 198">
                    <a:extLst>
                      <a:ext uri="{FF2B5EF4-FFF2-40B4-BE49-F238E27FC236}">
                        <a16:creationId xmlns:a16="http://schemas.microsoft.com/office/drawing/2014/main" id="{9CC00012-CC5A-43A2-B343-460B8C390045}"/>
                      </a:ext>
                    </a:extLst>
                  </p:cNvPr>
                  <p:cNvGrpSpPr>
                    <a:grpSpLocks/>
                  </p:cNvGrpSpPr>
                  <p:nvPr/>
                </p:nvGrpSpPr>
                <p:grpSpPr bwMode="auto">
                  <a:xfrm>
                    <a:off x="3024" y="960"/>
                    <a:ext cx="642" cy="816"/>
                    <a:chOff x="3024" y="960"/>
                    <a:chExt cx="642" cy="816"/>
                  </a:xfrm>
                </p:grpSpPr>
                <p:grpSp>
                  <p:nvGrpSpPr>
                    <p:cNvPr id="42" name="Group 199">
                      <a:extLst>
                        <a:ext uri="{FF2B5EF4-FFF2-40B4-BE49-F238E27FC236}">
                          <a16:creationId xmlns:a16="http://schemas.microsoft.com/office/drawing/2014/main" id="{81333D39-5245-47A4-A8CA-F549F15EFC43}"/>
                        </a:ext>
                      </a:extLst>
                    </p:cNvPr>
                    <p:cNvGrpSpPr>
                      <a:grpSpLocks/>
                    </p:cNvGrpSpPr>
                    <p:nvPr/>
                  </p:nvGrpSpPr>
                  <p:grpSpPr bwMode="auto">
                    <a:xfrm>
                      <a:off x="3024" y="960"/>
                      <a:ext cx="642" cy="816"/>
                      <a:chOff x="3024" y="960"/>
                      <a:chExt cx="642" cy="816"/>
                    </a:xfrm>
                  </p:grpSpPr>
                  <p:grpSp>
                    <p:nvGrpSpPr>
                      <p:cNvPr id="44" name="Group 200">
                        <a:extLst>
                          <a:ext uri="{FF2B5EF4-FFF2-40B4-BE49-F238E27FC236}">
                            <a16:creationId xmlns:a16="http://schemas.microsoft.com/office/drawing/2014/main" id="{9DAC53DA-070F-4FD1-9503-43C4008D1A61}"/>
                          </a:ext>
                        </a:extLst>
                      </p:cNvPr>
                      <p:cNvGrpSpPr>
                        <a:grpSpLocks/>
                      </p:cNvGrpSpPr>
                      <p:nvPr/>
                    </p:nvGrpSpPr>
                    <p:grpSpPr bwMode="auto">
                      <a:xfrm>
                        <a:off x="3024" y="960"/>
                        <a:ext cx="642" cy="816"/>
                        <a:chOff x="3024" y="960"/>
                        <a:chExt cx="642" cy="816"/>
                      </a:xfrm>
                    </p:grpSpPr>
                    <p:grpSp>
                      <p:nvGrpSpPr>
                        <p:cNvPr id="50" name="Group 201">
                          <a:extLst>
                            <a:ext uri="{FF2B5EF4-FFF2-40B4-BE49-F238E27FC236}">
                              <a16:creationId xmlns:a16="http://schemas.microsoft.com/office/drawing/2014/main" id="{4D6694BB-B960-49C9-9EA2-F435E0B4B45A}"/>
                            </a:ext>
                          </a:extLst>
                        </p:cNvPr>
                        <p:cNvGrpSpPr>
                          <a:grpSpLocks/>
                        </p:cNvGrpSpPr>
                        <p:nvPr/>
                      </p:nvGrpSpPr>
                      <p:grpSpPr bwMode="auto">
                        <a:xfrm>
                          <a:off x="3024" y="960"/>
                          <a:ext cx="642" cy="816"/>
                          <a:chOff x="3024" y="960"/>
                          <a:chExt cx="642" cy="816"/>
                        </a:xfrm>
                      </p:grpSpPr>
                      <p:grpSp>
                        <p:nvGrpSpPr>
                          <p:cNvPr id="52" name="Group 202">
                            <a:extLst>
                              <a:ext uri="{FF2B5EF4-FFF2-40B4-BE49-F238E27FC236}">
                                <a16:creationId xmlns:a16="http://schemas.microsoft.com/office/drawing/2014/main" id="{8E5A2684-89C1-4F26-9921-217321901118}"/>
                              </a:ext>
                            </a:extLst>
                          </p:cNvPr>
                          <p:cNvGrpSpPr>
                            <a:grpSpLocks/>
                          </p:cNvGrpSpPr>
                          <p:nvPr/>
                        </p:nvGrpSpPr>
                        <p:grpSpPr bwMode="auto">
                          <a:xfrm>
                            <a:off x="3024" y="960"/>
                            <a:ext cx="642" cy="816"/>
                            <a:chOff x="3024" y="960"/>
                            <a:chExt cx="642" cy="816"/>
                          </a:xfrm>
                        </p:grpSpPr>
                        <p:sp>
                          <p:nvSpPr>
                            <p:cNvPr id="55" name="Rectangle 203">
                              <a:extLst>
                                <a:ext uri="{FF2B5EF4-FFF2-40B4-BE49-F238E27FC236}">
                                  <a16:creationId xmlns:a16="http://schemas.microsoft.com/office/drawing/2014/main" id="{ACB79FAF-02B2-48B1-BBC4-1721DA73D8E7}"/>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56" name="Text Box 204">
                              <a:extLst>
                                <a:ext uri="{FF2B5EF4-FFF2-40B4-BE49-F238E27FC236}">
                                  <a16:creationId xmlns:a16="http://schemas.microsoft.com/office/drawing/2014/main" id="{21E3BDA1-6A6C-4B83-83F3-22F4E1A38A00}"/>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00CC99"/>
                                  </a:solidFill>
                                  <a:effectLst>
                                    <a:outerShdw blurRad="38100" dist="38100" dir="2700000" algn="tl">
                                      <a:srgbClr val="C0C0C0"/>
                                    </a:outerShdw>
                                  </a:effectLst>
                                </a:rPr>
                                <a:t>OWNER’S MANUAL</a:t>
                              </a:r>
                            </a:p>
                          </p:txBody>
                        </p:sp>
                      </p:grpSp>
                      <p:sp>
                        <p:nvSpPr>
                          <p:cNvPr id="53" name="Text Box 205">
                            <a:extLst>
                              <a:ext uri="{FF2B5EF4-FFF2-40B4-BE49-F238E27FC236}">
                                <a16:creationId xmlns:a16="http://schemas.microsoft.com/office/drawing/2014/main" id="{EFC5E291-665C-4DD2-A36F-CEA3825AC057}"/>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51" name="Text Box 206">
                          <a:extLst>
                            <a:ext uri="{FF2B5EF4-FFF2-40B4-BE49-F238E27FC236}">
                              <a16:creationId xmlns:a16="http://schemas.microsoft.com/office/drawing/2014/main" id="{014CFE14-33B1-4A7B-AC30-85BDBDCEE61C}"/>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45" name="Group 207">
                        <a:extLst>
                          <a:ext uri="{FF2B5EF4-FFF2-40B4-BE49-F238E27FC236}">
                            <a16:creationId xmlns:a16="http://schemas.microsoft.com/office/drawing/2014/main" id="{7C6E173E-CB63-4E76-A2C6-AC3F7A1A9A4E}"/>
                          </a:ext>
                        </a:extLst>
                      </p:cNvPr>
                      <p:cNvGrpSpPr>
                        <a:grpSpLocks/>
                      </p:cNvGrpSpPr>
                      <p:nvPr/>
                    </p:nvGrpSpPr>
                    <p:grpSpPr bwMode="auto">
                      <a:xfrm>
                        <a:off x="3024" y="1307"/>
                        <a:ext cx="642" cy="122"/>
                        <a:chOff x="3024" y="1307"/>
                        <a:chExt cx="642" cy="122"/>
                      </a:xfrm>
                    </p:grpSpPr>
                    <p:sp>
                      <p:nvSpPr>
                        <p:cNvPr id="46" name="Line 208">
                          <a:extLst>
                            <a:ext uri="{FF2B5EF4-FFF2-40B4-BE49-F238E27FC236}">
                              <a16:creationId xmlns:a16="http://schemas.microsoft.com/office/drawing/2014/main" id="{550DAD09-2C36-42A0-A80B-C77F5A338CB8}"/>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209">
                          <a:extLst>
                            <a:ext uri="{FF2B5EF4-FFF2-40B4-BE49-F238E27FC236}">
                              <a16:creationId xmlns:a16="http://schemas.microsoft.com/office/drawing/2014/main" id="{45588B55-DDB7-4212-B353-5A224E16071C}"/>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210">
                          <a:extLst>
                            <a:ext uri="{FF2B5EF4-FFF2-40B4-BE49-F238E27FC236}">
                              <a16:creationId xmlns:a16="http://schemas.microsoft.com/office/drawing/2014/main" id="{3B42592B-9D47-4F59-9F5F-7C19F2636C35}"/>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Rectangle 211">
                          <a:extLst>
                            <a:ext uri="{FF2B5EF4-FFF2-40B4-BE49-F238E27FC236}">
                              <a16:creationId xmlns:a16="http://schemas.microsoft.com/office/drawing/2014/main" id="{482D642D-D5EF-4F3C-9A5F-404147C13E21}"/>
                            </a:ext>
                          </a:extLst>
                        </p:cNvPr>
                        <p:cNvSpPr>
                          <a:spLocks noChangeArrowheads="1"/>
                        </p:cNvSpPr>
                        <p:nvPr/>
                      </p:nvSpPr>
                      <p:spPr bwMode="auto">
                        <a:xfrm>
                          <a:off x="3024" y="1359"/>
                          <a:ext cx="642" cy="70"/>
                        </a:xfrm>
                        <a:prstGeom prst="rect">
                          <a:avLst/>
                        </a:prstGeom>
                        <a:solidFill>
                          <a:srgbClr val="00CC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43" name="Text Box 212">
                      <a:extLst>
                        <a:ext uri="{FF2B5EF4-FFF2-40B4-BE49-F238E27FC236}">
                          <a16:creationId xmlns:a16="http://schemas.microsoft.com/office/drawing/2014/main" id="{B9A6F7AA-F8A5-4E1E-B150-C91A9DA869D4}"/>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nvGrpSpPr>
              <p:cNvPr id="19" name="Group 213">
                <a:extLst>
                  <a:ext uri="{FF2B5EF4-FFF2-40B4-BE49-F238E27FC236}">
                    <a16:creationId xmlns:a16="http://schemas.microsoft.com/office/drawing/2014/main" id="{540D235E-E09A-46A0-84E9-00A769993E02}"/>
                  </a:ext>
                </a:extLst>
              </p:cNvPr>
              <p:cNvGrpSpPr>
                <a:grpSpLocks/>
              </p:cNvGrpSpPr>
              <p:nvPr/>
            </p:nvGrpSpPr>
            <p:grpSpPr bwMode="auto">
              <a:xfrm>
                <a:off x="2762" y="3024"/>
                <a:ext cx="677" cy="816"/>
                <a:chOff x="3024" y="960"/>
                <a:chExt cx="677" cy="816"/>
              </a:xfrm>
            </p:grpSpPr>
            <p:sp>
              <p:nvSpPr>
                <p:cNvPr id="20" name="Rectangle 214">
                  <a:extLst>
                    <a:ext uri="{FF2B5EF4-FFF2-40B4-BE49-F238E27FC236}">
                      <a16:creationId xmlns:a16="http://schemas.microsoft.com/office/drawing/2014/main" id="{78AB9813-6605-4E1D-A8F4-8FEA1F90196F}"/>
                    </a:ext>
                  </a:extLst>
                </p:cNvPr>
                <p:cNvSpPr>
                  <a:spLocks noChangeArrowheads="1"/>
                </p:cNvSpPr>
                <p:nvPr/>
              </p:nvSpPr>
              <p:spPr bwMode="auto">
                <a:xfrm>
                  <a:off x="3024" y="960"/>
                  <a:ext cx="677" cy="81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1" name="Group 215">
                  <a:extLst>
                    <a:ext uri="{FF2B5EF4-FFF2-40B4-BE49-F238E27FC236}">
                      <a16:creationId xmlns:a16="http://schemas.microsoft.com/office/drawing/2014/main" id="{220CEB39-1B89-4C35-830D-A30E6DBF39F6}"/>
                    </a:ext>
                  </a:extLst>
                </p:cNvPr>
                <p:cNvGrpSpPr>
                  <a:grpSpLocks/>
                </p:cNvGrpSpPr>
                <p:nvPr/>
              </p:nvGrpSpPr>
              <p:grpSpPr bwMode="auto">
                <a:xfrm>
                  <a:off x="3024" y="960"/>
                  <a:ext cx="659" cy="816"/>
                  <a:chOff x="3024" y="960"/>
                  <a:chExt cx="659" cy="816"/>
                </a:xfrm>
              </p:grpSpPr>
              <p:sp>
                <p:nvSpPr>
                  <p:cNvPr id="22" name="Rectangle 216">
                    <a:extLst>
                      <a:ext uri="{FF2B5EF4-FFF2-40B4-BE49-F238E27FC236}">
                        <a16:creationId xmlns:a16="http://schemas.microsoft.com/office/drawing/2014/main" id="{11BC7BEF-F759-484B-8D72-59C38330CF21}"/>
                      </a:ext>
                    </a:extLst>
                  </p:cNvPr>
                  <p:cNvSpPr>
                    <a:spLocks noChangeArrowheads="1"/>
                  </p:cNvSpPr>
                  <p:nvPr/>
                </p:nvSpPr>
                <p:spPr bwMode="auto">
                  <a:xfrm>
                    <a:off x="3041" y="960"/>
                    <a:ext cx="642" cy="81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grpSp>
                <p:nvGrpSpPr>
                  <p:cNvPr id="23" name="Group 217">
                    <a:extLst>
                      <a:ext uri="{FF2B5EF4-FFF2-40B4-BE49-F238E27FC236}">
                        <a16:creationId xmlns:a16="http://schemas.microsoft.com/office/drawing/2014/main" id="{3639EEF6-66AB-4943-8D4D-2DD22980EF76}"/>
                      </a:ext>
                    </a:extLst>
                  </p:cNvPr>
                  <p:cNvGrpSpPr>
                    <a:grpSpLocks/>
                  </p:cNvGrpSpPr>
                  <p:nvPr/>
                </p:nvGrpSpPr>
                <p:grpSpPr bwMode="auto">
                  <a:xfrm>
                    <a:off x="3024" y="960"/>
                    <a:ext cx="642" cy="816"/>
                    <a:chOff x="3024" y="960"/>
                    <a:chExt cx="642" cy="816"/>
                  </a:xfrm>
                </p:grpSpPr>
                <p:grpSp>
                  <p:nvGrpSpPr>
                    <p:cNvPr id="24" name="Group 218">
                      <a:extLst>
                        <a:ext uri="{FF2B5EF4-FFF2-40B4-BE49-F238E27FC236}">
                          <a16:creationId xmlns:a16="http://schemas.microsoft.com/office/drawing/2014/main" id="{817A8A66-2806-42CC-B248-D74E7E7A32C9}"/>
                        </a:ext>
                      </a:extLst>
                    </p:cNvPr>
                    <p:cNvGrpSpPr>
                      <a:grpSpLocks/>
                    </p:cNvGrpSpPr>
                    <p:nvPr/>
                  </p:nvGrpSpPr>
                  <p:grpSpPr bwMode="auto">
                    <a:xfrm>
                      <a:off x="3024" y="960"/>
                      <a:ext cx="642" cy="816"/>
                      <a:chOff x="3024" y="960"/>
                      <a:chExt cx="642" cy="816"/>
                    </a:xfrm>
                  </p:grpSpPr>
                  <p:grpSp>
                    <p:nvGrpSpPr>
                      <p:cNvPr id="26" name="Group 219">
                        <a:extLst>
                          <a:ext uri="{FF2B5EF4-FFF2-40B4-BE49-F238E27FC236}">
                            <a16:creationId xmlns:a16="http://schemas.microsoft.com/office/drawing/2014/main" id="{1C40494D-464A-4C02-9236-B14B30856A50}"/>
                          </a:ext>
                        </a:extLst>
                      </p:cNvPr>
                      <p:cNvGrpSpPr>
                        <a:grpSpLocks/>
                      </p:cNvGrpSpPr>
                      <p:nvPr/>
                    </p:nvGrpSpPr>
                    <p:grpSpPr bwMode="auto">
                      <a:xfrm>
                        <a:off x="3024" y="960"/>
                        <a:ext cx="642" cy="816"/>
                        <a:chOff x="3024" y="960"/>
                        <a:chExt cx="642" cy="816"/>
                      </a:xfrm>
                    </p:grpSpPr>
                    <p:grpSp>
                      <p:nvGrpSpPr>
                        <p:cNvPr id="32" name="Group 220">
                          <a:extLst>
                            <a:ext uri="{FF2B5EF4-FFF2-40B4-BE49-F238E27FC236}">
                              <a16:creationId xmlns:a16="http://schemas.microsoft.com/office/drawing/2014/main" id="{0C06ABF7-C94B-426C-9270-CA20C484613A}"/>
                            </a:ext>
                          </a:extLst>
                        </p:cNvPr>
                        <p:cNvGrpSpPr>
                          <a:grpSpLocks/>
                        </p:cNvGrpSpPr>
                        <p:nvPr/>
                      </p:nvGrpSpPr>
                      <p:grpSpPr bwMode="auto">
                        <a:xfrm>
                          <a:off x="3024" y="960"/>
                          <a:ext cx="642" cy="816"/>
                          <a:chOff x="3024" y="960"/>
                          <a:chExt cx="642" cy="816"/>
                        </a:xfrm>
                      </p:grpSpPr>
                      <p:grpSp>
                        <p:nvGrpSpPr>
                          <p:cNvPr id="34" name="Group 221">
                            <a:extLst>
                              <a:ext uri="{FF2B5EF4-FFF2-40B4-BE49-F238E27FC236}">
                                <a16:creationId xmlns:a16="http://schemas.microsoft.com/office/drawing/2014/main" id="{FCAB9B3E-76F6-4B6A-8CAB-E4CA9B6CB7B0}"/>
                              </a:ext>
                            </a:extLst>
                          </p:cNvPr>
                          <p:cNvGrpSpPr>
                            <a:grpSpLocks/>
                          </p:cNvGrpSpPr>
                          <p:nvPr/>
                        </p:nvGrpSpPr>
                        <p:grpSpPr bwMode="auto">
                          <a:xfrm>
                            <a:off x="3024" y="960"/>
                            <a:ext cx="642" cy="816"/>
                            <a:chOff x="3024" y="960"/>
                            <a:chExt cx="642" cy="816"/>
                          </a:xfrm>
                        </p:grpSpPr>
                        <p:sp>
                          <p:nvSpPr>
                            <p:cNvPr id="36" name="Rectangle 222">
                              <a:extLst>
                                <a:ext uri="{FF2B5EF4-FFF2-40B4-BE49-F238E27FC236}">
                                  <a16:creationId xmlns:a16="http://schemas.microsoft.com/office/drawing/2014/main" id="{577B166B-5FBB-4F6F-9A02-91CE67F406E2}"/>
                                </a:ext>
                              </a:extLst>
                            </p:cNvPr>
                            <p:cNvSpPr>
                              <a:spLocks noChangeArrowheads="1"/>
                            </p:cNvSpPr>
                            <p:nvPr/>
                          </p:nvSpPr>
                          <p:spPr bwMode="auto">
                            <a:xfrm>
                              <a:off x="3024" y="960"/>
                              <a:ext cx="642" cy="81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37" name="Text Box 223">
                              <a:extLst>
                                <a:ext uri="{FF2B5EF4-FFF2-40B4-BE49-F238E27FC236}">
                                  <a16:creationId xmlns:a16="http://schemas.microsoft.com/office/drawing/2014/main" id="{F083701F-DC0D-4077-BEED-D8CA4189365B}"/>
                                </a:ext>
                              </a:extLst>
                            </p:cNvPr>
                            <p:cNvSpPr txBox="1">
                              <a:spLocks noChangeArrowheads="1"/>
                            </p:cNvSpPr>
                            <p:nvPr/>
                          </p:nvSpPr>
                          <p:spPr bwMode="auto">
                            <a:xfrm>
                              <a:off x="3029" y="1017"/>
                              <a:ext cx="635" cy="136"/>
                            </a:xfrm>
                            <a:prstGeom prst="rect">
                              <a:avLst/>
                            </a:prstGeom>
                            <a:noFill/>
                            <a:ln w="9525">
                              <a:noFill/>
                              <a:miter lim="800000"/>
                              <a:headEnd/>
                              <a:tailEnd/>
                            </a:ln>
                            <a:effectLst/>
                          </p:spPr>
                          <p:txBody>
                            <a:bodyPr wrap="none">
                              <a:spAutoFit/>
                            </a:bodyPr>
                            <a:lstStyle/>
                            <a:p>
                              <a:pPr algn="ctr">
                                <a:defRPr/>
                              </a:pPr>
                              <a:r>
                                <a:rPr lang="en-US" sz="800" b="1" dirty="0">
                                  <a:solidFill>
                                    <a:srgbClr val="FF7C80"/>
                                  </a:solidFill>
                                  <a:effectLst>
                                    <a:outerShdw blurRad="38100" dist="38100" dir="2700000" algn="tl">
                                      <a:srgbClr val="C0C0C0"/>
                                    </a:outerShdw>
                                  </a:effectLst>
                                </a:rPr>
                                <a:t>OWNER’S MANUAL</a:t>
                              </a:r>
                            </a:p>
                          </p:txBody>
                        </p:sp>
                      </p:grpSp>
                      <p:sp>
                        <p:nvSpPr>
                          <p:cNvPr id="35" name="Text Box 224">
                            <a:extLst>
                              <a:ext uri="{FF2B5EF4-FFF2-40B4-BE49-F238E27FC236}">
                                <a16:creationId xmlns:a16="http://schemas.microsoft.com/office/drawing/2014/main" id="{DFDDCCFB-3F62-48F9-82F6-2131B86588D9}"/>
                              </a:ext>
                            </a:extLst>
                          </p:cNvPr>
                          <p:cNvSpPr txBox="1">
                            <a:spLocks noChangeArrowheads="1"/>
                          </p:cNvSpPr>
                          <p:nvPr/>
                        </p:nvSpPr>
                        <p:spPr bwMode="auto">
                          <a:xfrm>
                            <a:off x="3243" y="1132"/>
                            <a:ext cx="227" cy="116"/>
                          </a:xfrm>
                          <a:prstGeom prst="rect">
                            <a:avLst/>
                          </a:prstGeom>
                          <a:noFill/>
                          <a:ln w="9525">
                            <a:noFill/>
                            <a:miter lim="800000"/>
                            <a:headEnd/>
                            <a:tailEnd/>
                          </a:ln>
                          <a:effectLst/>
                        </p:spPr>
                        <p:txBody>
                          <a:bodyPr wrap="none">
                            <a:spAutoFit/>
                          </a:bodyPr>
                          <a:lstStyle/>
                          <a:p>
                            <a:pPr algn="ctr">
                              <a:defRPr/>
                            </a:pPr>
                            <a:r>
                              <a:rPr lang="en-US" sz="600" b="1" dirty="0">
                                <a:effectLst>
                                  <a:outerShdw blurRad="38100" dist="38100" dir="2700000" algn="tl">
                                    <a:srgbClr val="C0C0C0"/>
                                  </a:outerShdw>
                                </a:effectLst>
                              </a:rPr>
                              <a:t>MAN</a:t>
                            </a:r>
                          </a:p>
                        </p:txBody>
                      </p:sp>
                    </p:grpSp>
                    <p:sp>
                      <p:nvSpPr>
                        <p:cNvPr id="33" name="Text Box 225">
                          <a:extLst>
                            <a:ext uri="{FF2B5EF4-FFF2-40B4-BE49-F238E27FC236}">
                              <a16:creationId xmlns:a16="http://schemas.microsoft.com/office/drawing/2014/main" id="{01D20C86-164D-4ED5-847C-6832673EEAAE}"/>
                            </a:ext>
                          </a:extLst>
                        </p:cNvPr>
                        <p:cNvSpPr txBox="1">
                          <a:spLocks noChangeArrowheads="1"/>
                        </p:cNvSpPr>
                        <p:nvPr/>
                      </p:nvSpPr>
                      <p:spPr bwMode="auto">
                        <a:xfrm>
                          <a:off x="3095" y="1639"/>
                          <a:ext cx="505" cy="87"/>
                        </a:xfrm>
                        <a:prstGeom prst="rect">
                          <a:avLst/>
                        </a:prstGeom>
                        <a:noFill/>
                        <a:ln w="9525">
                          <a:noFill/>
                          <a:miter lim="800000"/>
                          <a:headEnd/>
                          <a:tailEnd/>
                        </a:ln>
                        <a:effectLst/>
                      </p:spPr>
                      <p:txBody>
                        <a:bodyPr wrap="none">
                          <a:spAutoFit/>
                        </a:bodyPr>
                        <a:lstStyle/>
                        <a:p>
                          <a:pPr algn="ctr">
                            <a:defRPr/>
                          </a:pPr>
                          <a:r>
                            <a:rPr lang="en-US" sz="300" b="1">
                              <a:effectLst>
                                <a:outerShdw blurRad="38100" dist="38100" dir="2700000" algn="tl">
                                  <a:srgbClr val="C0C0C0"/>
                                </a:outerShdw>
                              </a:effectLst>
                            </a:rPr>
                            <a:t>READ AND SAVE THESE INSTRUCTIONS</a:t>
                          </a:r>
                        </a:p>
                      </p:txBody>
                    </p:sp>
                  </p:grpSp>
                  <p:grpSp>
                    <p:nvGrpSpPr>
                      <p:cNvPr id="27" name="Group 226">
                        <a:extLst>
                          <a:ext uri="{FF2B5EF4-FFF2-40B4-BE49-F238E27FC236}">
                            <a16:creationId xmlns:a16="http://schemas.microsoft.com/office/drawing/2014/main" id="{82E31A1B-9038-45E0-9780-2F16CE63A896}"/>
                          </a:ext>
                        </a:extLst>
                      </p:cNvPr>
                      <p:cNvGrpSpPr>
                        <a:grpSpLocks/>
                      </p:cNvGrpSpPr>
                      <p:nvPr/>
                    </p:nvGrpSpPr>
                    <p:grpSpPr bwMode="auto">
                      <a:xfrm>
                        <a:off x="3024" y="1307"/>
                        <a:ext cx="642" cy="122"/>
                        <a:chOff x="3024" y="1307"/>
                        <a:chExt cx="642" cy="122"/>
                      </a:xfrm>
                    </p:grpSpPr>
                    <p:sp>
                      <p:nvSpPr>
                        <p:cNvPr id="28" name="Line 227">
                          <a:extLst>
                            <a:ext uri="{FF2B5EF4-FFF2-40B4-BE49-F238E27FC236}">
                              <a16:creationId xmlns:a16="http://schemas.microsoft.com/office/drawing/2014/main" id="{B858D036-4582-435E-A601-E2361361F2AA}"/>
                            </a:ext>
                          </a:extLst>
                        </p:cNvPr>
                        <p:cNvSpPr>
                          <a:spLocks noChangeShapeType="1"/>
                        </p:cNvSpPr>
                        <p:nvPr/>
                      </p:nvSpPr>
                      <p:spPr bwMode="auto">
                        <a:xfrm>
                          <a:off x="3024" y="1307"/>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28">
                          <a:extLst>
                            <a:ext uri="{FF2B5EF4-FFF2-40B4-BE49-F238E27FC236}">
                              <a16:creationId xmlns:a16="http://schemas.microsoft.com/office/drawing/2014/main" id="{0B2F793A-396D-46E7-80F4-B823671D2219}"/>
                            </a:ext>
                          </a:extLst>
                        </p:cNvPr>
                        <p:cNvSpPr>
                          <a:spLocks noChangeShapeType="1"/>
                        </p:cNvSpPr>
                        <p:nvPr/>
                      </p:nvSpPr>
                      <p:spPr bwMode="auto">
                        <a:xfrm>
                          <a:off x="3024" y="1325"/>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29">
                          <a:extLst>
                            <a:ext uri="{FF2B5EF4-FFF2-40B4-BE49-F238E27FC236}">
                              <a16:creationId xmlns:a16="http://schemas.microsoft.com/office/drawing/2014/main" id="{8586BD5A-AF88-4946-AAB6-BAA48FD8CBF5}"/>
                            </a:ext>
                          </a:extLst>
                        </p:cNvPr>
                        <p:cNvSpPr>
                          <a:spLocks noChangeShapeType="1"/>
                        </p:cNvSpPr>
                        <p:nvPr/>
                      </p:nvSpPr>
                      <p:spPr bwMode="auto">
                        <a:xfrm>
                          <a:off x="3024" y="1342"/>
                          <a:ext cx="6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Rectangle 230">
                          <a:extLst>
                            <a:ext uri="{FF2B5EF4-FFF2-40B4-BE49-F238E27FC236}">
                              <a16:creationId xmlns:a16="http://schemas.microsoft.com/office/drawing/2014/main" id="{751260AF-724A-4826-9200-3F1C5ACBE49B}"/>
                            </a:ext>
                          </a:extLst>
                        </p:cNvPr>
                        <p:cNvSpPr>
                          <a:spLocks noChangeArrowheads="1"/>
                        </p:cNvSpPr>
                        <p:nvPr/>
                      </p:nvSpPr>
                      <p:spPr bwMode="auto">
                        <a:xfrm>
                          <a:off x="3024" y="1359"/>
                          <a:ext cx="642" cy="70"/>
                        </a:xfrm>
                        <a:prstGeom prst="rect">
                          <a:avLst/>
                        </a:prstGeom>
                        <a:solidFill>
                          <a:srgbClr val="FF7C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sp>
                  <p:nvSpPr>
                    <p:cNvPr id="25" name="Text Box 231">
                      <a:extLst>
                        <a:ext uri="{FF2B5EF4-FFF2-40B4-BE49-F238E27FC236}">
                          <a16:creationId xmlns:a16="http://schemas.microsoft.com/office/drawing/2014/main" id="{2E4DE9BE-06AF-4D24-87AD-A68F91008B95}"/>
                        </a:ext>
                      </a:extLst>
                    </p:cNvPr>
                    <p:cNvSpPr txBox="1">
                      <a:spLocks noChangeArrowheads="1"/>
                    </p:cNvSpPr>
                    <p:nvPr/>
                  </p:nvSpPr>
                  <p:spPr bwMode="auto">
                    <a:xfrm>
                      <a:off x="3101" y="1200"/>
                      <a:ext cx="518" cy="97"/>
                    </a:xfrm>
                    <a:prstGeom prst="rect">
                      <a:avLst/>
                    </a:prstGeom>
                    <a:noFill/>
                    <a:ln w="9525">
                      <a:noFill/>
                      <a:miter lim="800000"/>
                      <a:headEnd/>
                      <a:tailEnd/>
                    </a:ln>
                    <a:effectLst/>
                  </p:spPr>
                  <p:txBody>
                    <a:bodyPr wrap="none">
                      <a:spAutoFit/>
                    </a:bodyPr>
                    <a:lstStyle/>
                    <a:p>
                      <a:pPr algn="ctr">
                        <a:defRPr/>
                      </a:pPr>
                      <a:r>
                        <a:rPr lang="en-US" sz="400" b="1">
                          <a:effectLst>
                            <a:outerShdw blurRad="38100" dist="38100" dir="2700000" algn="tl">
                              <a:srgbClr val="C0C0C0"/>
                            </a:outerShdw>
                          </a:effectLst>
                        </a:rPr>
                        <a:t>Proper Maintenance And Care</a:t>
                      </a:r>
                    </a:p>
                  </p:txBody>
                </p:sp>
              </p:grpSp>
            </p:grpSp>
          </p:grpSp>
        </p:grpSp>
      </p:grpSp>
      <p:pic>
        <p:nvPicPr>
          <p:cNvPr id="237" name="Picture 236">
            <a:extLst>
              <a:ext uri="{FF2B5EF4-FFF2-40B4-BE49-F238E27FC236}">
                <a16:creationId xmlns:a16="http://schemas.microsoft.com/office/drawing/2014/main" id="{B7A28B14-CBA6-403C-BADF-353A53600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348" y="1186726"/>
            <a:ext cx="2952036" cy="5500688"/>
          </a:xfrm>
          <a:prstGeom prst="rect">
            <a:avLst/>
          </a:prstGeom>
        </p:spPr>
      </p:pic>
      <p:sp>
        <p:nvSpPr>
          <p:cNvPr id="238" name="Text Box 8">
            <a:extLst>
              <a:ext uri="{FF2B5EF4-FFF2-40B4-BE49-F238E27FC236}">
                <a16:creationId xmlns:a16="http://schemas.microsoft.com/office/drawing/2014/main" id="{DB1D24B6-76C0-49C8-A5F0-B5211FDADFD2}"/>
              </a:ext>
            </a:extLst>
          </p:cNvPr>
          <p:cNvSpPr txBox="1">
            <a:spLocks noChangeArrowheads="1"/>
          </p:cNvSpPr>
          <p:nvPr/>
        </p:nvSpPr>
        <p:spPr bwMode="auto">
          <a:xfrm>
            <a:off x="-38100" y="-25063"/>
            <a:ext cx="12268200" cy="1015663"/>
          </a:xfrm>
          <a:prstGeom prst="rect">
            <a:avLst/>
          </a:prstGeom>
          <a:noFill/>
          <a:ln w="9525">
            <a:noFill/>
            <a:miter lim="800000"/>
            <a:headEnd/>
            <a:tailEnd/>
          </a:ln>
          <a:effectLst/>
        </p:spPr>
        <p:txBody>
          <a:bodyPr wrap="square">
            <a:spAutoFit/>
          </a:bodyPr>
          <a:lstStyle/>
          <a:p>
            <a:pPr algn="ctr">
              <a:defRPr/>
            </a:pPr>
            <a:r>
              <a:rPr lang="en-US" sz="6000" b="1" dirty="0">
                <a:effectLst>
                  <a:outerShdw blurRad="38100" dist="38100" dir="2700000" algn="tl">
                    <a:srgbClr val="C0C0C0"/>
                  </a:outerShdw>
                </a:effectLst>
                <a:latin typeface="+mn-lt"/>
              </a:rPr>
              <a:t>Mankind</a:t>
            </a:r>
          </a:p>
        </p:txBody>
      </p:sp>
    </p:spTree>
    <p:extLst>
      <p:ext uri="{BB962C8B-B14F-4D97-AF65-F5344CB8AC3E}">
        <p14:creationId xmlns:p14="http://schemas.microsoft.com/office/powerpoint/2010/main" val="289397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14</a:t>
            </a:fld>
            <a:endParaRPr lang="en-US" altLang="en-US" dirty="0"/>
          </a:p>
        </p:txBody>
      </p:sp>
      <p:pic>
        <p:nvPicPr>
          <p:cNvPr id="237" name="Picture 236">
            <a:extLst>
              <a:ext uri="{FF2B5EF4-FFF2-40B4-BE49-F238E27FC236}">
                <a16:creationId xmlns:a16="http://schemas.microsoft.com/office/drawing/2014/main" id="{B7A28B14-CBA6-403C-BADF-353A53600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348" y="1186726"/>
            <a:ext cx="2952036" cy="5500688"/>
          </a:xfrm>
          <a:prstGeom prst="rect">
            <a:avLst/>
          </a:prstGeom>
        </p:spPr>
      </p:pic>
      <p:sp>
        <p:nvSpPr>
          <p:cNvPr id="238" name="Text Box 8">
            <a:extLst>
              <a:ext uri="{FF2B5EF4-FFF2-40B4-BE49-F238E27FC236}">
                <a16:creationId xmlns:a16="http://schemas.microsoft.com/office/drawing/2014/main" id="{DB1D24B6-76C0-49C8-A5F0-B5211FDADFD2}"/>
              </a:ext>
            </a:extLst>
          </p:cNvPr>
          <p:cNvSpPr txBox="1">
            <a:spLocks noChangeArrowheads="1"/>
          </p:cNvSpPr>
          <p:nvPr/>
        </p:nvSpPr>
        <p:spPr bwMode="auto">
          <a:xfrm>
            <a:off x="-38100" y="-25063"/>
            <a:ext cx="12268200" cy="1015663"/>
          </a:xfrm>
          <a:prstGeom prst="rect">
            <a:avLst/>
          </a:prstGeom>
          <a:noFill/>
          <a:ln w="9525">
            <a:noFill/>
            <a:miter lim="800000"/>
            <a:headEnd/>
            <a:tailEnd/>
          </a:ln>
          <a:effectLst/>
        </p:spPr>
        <p:txBody>
          <a:bodyPr wrap="square">
            <a:spAutoFit/>
          </a:bodyPr>
          <a:lstStyle/>
          <a:p>
            <a:pPr algn="ctr">
              <a:defRPr/>
            </a:pPr>
            <a:r>
              <a:rPr lang="en-US" sz="6000" b="1" dirty="0">
                <a:effectLst>
                  <a:outerShdw blurRad="38100" dist="38100" dir="2700000" algn="tl">
                    <a:srgbClr val="C0C0C0"/>
                  </a:outerShdw>
                </a:effectLst>
                <a:latin typeface="+mn-lt"/>
              </a:rPr>
              <a:t>Two Opposing Ethical Manuals</a:t>
            </a:r>
          </a:p>
        </p:txBody>
      </p:sp>
      <p:grpSp>
        <p:nvGrpSpPr>
          <p:cNvPr id="239" name="Group 7">
            <a:extLst>
              <a:ext uri="{FF2B5EF4-FFF2-40B4-BE49-F238E27FC236}">
                <a16:creationId xmlns:a16="http://schemas.microsoft.com/office/drawing/2014/main" id="{286F1473-86B0-479B-A78C-C23DF2212B43}"/>
              </a:ext>
            </a:extLst>
          </p:cNvPr>
          <p:cNvGrpSpPr>
            <a:grpSpLocks/>
          </p:cNvGrpSpPr>
          <p:nvPr/>
        </p:nvGrpSpPr>
        <p:grpSpPr bwMode="auto">
          <a:xfrm>
            <a:off x="6882384" y="1586784"/>
            <a:ext cx="2404417" cy="2795588"/>
            <a:chOff x="3024" y="1056"/>
            <a:chExt cx="1872" cy="2256"/>
          </a:xfrm>
        </p:grpSpPr>
        <p:grpSp>
          <p:nvGrpSpPr>
            <p:cNvPr id="240" name="Group 8">
              <a:extLst>
                <a:ext uri="{FF2B5EF4-FFF2-40B4-BE49-F238E27FC236}">
                  <a16:creationId xmlns:a16="http://schemas.microsoft.com/office/drawing/2014/main" id="{B5F24145-FB1B-488B-866C-76DEA2BC0762}"/>
                </a:ext>
              </a:extLst>
            </p:cNvPr>
            <p:cNvGrpSpPr>
              <a:grpSpLocks/>
            </p:cNvGrpSpPr>
            <p:nvPr/>
          </p:nvGrpSpPr>
          <p:grpSpPr bwMode="auto">
            <a:xfrm>
              <a:off x="3024" y="1056"/>
              <a:ext cx="1872" cy="2256"/>
              <a:chOff x="3024" y="1440"/>
              <a:chExt cx="1872" cy="2256"/>
            </a:xfrm>
          </p:grpSpPr>
          <p:sp>
            <p:nvSpPr>
              <p:cNvPr id="245" name="Rectangle 9">
                <a:extLst>
                  <a:ext uri="{FF2B5EF4-FFF2-40B4-BE49-F238E27FC236}">
                    <a16:creationId xmlns:a16="http://schemas.microsoft.com/office/drawing/2014/main" id="{AD3FC3D3-4042-49AE-AB8B-5E5F3F4A5222}"/>
                  </a:ext>
                </a:extLst>
              </p:cNvPr>
              <p:cNvSpPr>
                <a:spLocks noChangeArrowheads="1"/>
              </p:cNvSpPr>
              <p:nvPr/>
            </p:nvSpPr>
            <p:spPr bwMode="auto">
              <a:xfrm>
                <a:off x="3024" y="1440"/>
                <a:ext cx="1872" cy="225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sp>
            <p:nvSpPr>
              <p:cNvPr id="246" name="Rectangle 10">
                <a:extLst>
                  <a:ext uri="{FF2B5EF4-FFF2-40B4-BE49-F238E27FC236}">
                    <a16:creationId xmlns:a16="http://schemas.microsoft.com/office/drawing/2014/main" id="{079A709A-A924-4887-880C-C3A8AA0C9CAB}"/>
                  </a:ext>
                </a:extLst>
              </p:cNvPr>
              <p:cNvSpPr>
                <a:spLocks noChangeArrowheads="1"/>
              </p:cNvSpPr>
              <p:nvPr/>
            </p:nvSpPr>
            <p:spPr bwMode="auto">
              <a:xfrm>
                <a:off x="3072" y="1440"/>
                <a:ext cx="1776" cy="225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sp>
            <p:nvSpPr>
              <p:cNvPr id="247" name="Rectangle 11">
                <a:extLst>
                  <a:ext uri="{FF2B5EF4-FFF2-40B4-BE49-F238E27FC236}">
                    <a16:creationId xmlns:a16="http://schemas.microsoft.com/office/drawing/2014/main" id="{EC52D6C4-57AD-4FF3-AF85-DFAD1B8AD880}"/>
                  </a:ext>
                </a:extLst>
              </p:cNvPr>
              <p:cNvSpPr>
                <a:spLocks noChangeArrowheads="1"/>
              </p:cNvSpPr>
              <p:nvPr/>
            </p:nvSpPr>
            <p:spPr bwMode="auto">
              <a:xfrm>
                <a:off x="3024" y="1440"/>
                <a:ext cx="1776" cy="225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248" name="Text Box 12">
                <a:extLst>
                  <a:ext uri="{FF2B5EF4-FFF2-40B4-BE49-F238E27FC236}">
                    <a16:creationId xmlns:a16="http://schemas.microsoft.com/office/drawing/2014/main" id="{E532E498-3609-4BC7-9BAD-BAC710573676}"/>
                  </a:ext>
                </a:extLst>
              </p:cNvPr>
              <p:cNvSpPr txBox="1">
                <a:spLocks noChangeArrowheads="1"/>
              </p:cNvSpPr>
              <p:nvPr/>
            </p:nvSpPr>
            <p:spPr bwMode="auto">
              <a:xfrm>
                <a:off x="3127" y="1698"/>
                <a:ext cx="1563" cy="267"/>
              </a:xfrm>
              <a:prstGeom prst="rect">
                <a:avLst/>
              </a:prstGeom>
              <a:noFill/>
              <a:ln w="9525">
                <a:noFill/>
                <a:miter lim="800000"/>
                <a:headEnd/>
                <a:tailEnd/>
              </a:ln>
              <a:effectLst/>
            </p:spPr>
            <p:txBody>
              <a:bodyPr wrap="none">
                <a:spAutoFit/>
              </a:bodyPr>
              <a:lstStyle/>
              <a:p>
                <a:pPr algn="ctr">
                  <a:defRPr/>
                </a:pPr>
                <a:r>
                  <a:rPr lang="en-US" sz="1400" b="1" dirty="0">
                    <a:solidFill>
                      <a:srgbClr val="FF7C80"/>
                    </a:solidFill>
                    <a:effectLst>
                      <a:outerShdw blurRad="38100" dist="38100" dir="2700000" algn="tl">
                        <a:srgbClr val="C0C0C0"/>
                      </a:outerShdw>
                    </a:effectLst>
                  </a:rPr>
                  <a:t>OWNERS MANUAL</a:t>
                </a:r>
              </a:p>
            </p:txBody>
          </p:sp>
          <p:sp>
            <p:nvSpPr>
              <p:cNvPr id="249" name="Text Box 13">
                <a:extLst>
                  <a:ext uri="{FF2B5EF4-FFF2-40B4-BE49-F238E27FC236}">
                    <a16:creationId xmlns:a16="http://schemas.microsoft.com/office/drawing/2014/main" id="{D294D8E9-D450-4D53-BA22-3DFB02E31355}"/>
                  </a:ext>
                </a:extLst>
              </p:cNvPr>
              <p:cNvSpPr txBox="1">
                <a:spLocks noChangeArrowheads="1"/>
              </p:cNvSpPr>
              <p:nvPr/>
            </p:nvSpPr>
            <p:spPr bwMode="auto">
              <a:xfrm>
                <a:off x="3478" y="1986"/>
                <a:ext cx="816" cy="213"/>
              </a:xfrm>
              <a:prstGeom prst="rect">
                <a:avLst/>
              </a:prstGeom>
              <a:noFill/>
              <a:ln w="9525">
                <a:noFill/>
                <a:miter lim="800000"/>
                <a:headEnd/>
                <a:tailEnd/>
              </a:ln>
              <a:effectLst/>
            </p:spPr>
            <p:txBody>
              <a:bodyPr wrap="none">
                <a:spAutoFit/>
              </a:bodyPr>
              <a:lstStyle/>
              <a:p>
                <a:pPr algn="ctr">
                  <a:defRPr/>
                </a:pPr>
                <a:r>
                  <a:rPr lang="en-US" sz="1600" b="1" dirty="0">
                    <a:effectLst>
                      <a:outerShdw blurRad="38100" dist="38100" dir="2700000" algn="tl">
                        <a:srgbClr val="C0C0C0"/>
                      </a:outerShdw>
                    </a:effectLst>
                  </a:rPr>
                  <a:t>DUTY ETHICS</a:t>
                </a:r>
              </a:p>
            </p:txBody>
          </p:sp>
          <p:sp>
            <p:nvSpPr>
              <p:cNvPr id="250" name="Text Box 14">
                <a:extLst>
                  <a:ext uri="{FF2B5EF4-FFF2-40B4-BE49-F238E27FC236}">
                    <a16:creationId xmlns:a16="http://schemas.microsoft.com/office/drawing/2014/main" id="{EDC31439-CA62-4DEB-9F89-66929952D2D0}"/>
                  </a:ext>
                </a:extLst>
              </p:cNvPr>
              <p:cNvSpPr txBox="1">
                <a:spLocks noChangeArrowheads="1"/>
              </p:cNvSpPr>
              <p:nvPr/>
            </p:nvSpPr>
            <p:spPr bwMode="auto">
              <a:xfrm>
                <a:off x="3346" y="3408"/>
                <a:ext cx="1148" cy="136"/>
              </a:xfrm>
              <a:prstGeom prst="rect">
                <a:avLst/>
              </a:prstGeom>
              <a:noFill/>
              <a:ln w="9525">
                <a:noFill/>
                <a:miter lim="800000"/>
                <a:headEnd/>
                <a:tailEnd/>
              </a:ln>
              <a:effectLst/>
            </p:spPr>
            <p:txBody>
              <a:bodyPr wrap="none">
                <a:spAutoFit/>
              </a:bodyPr>
              <a:lstStyle/>
              <a:p>
                <a:pPr algn="ctr">
                  <a:defRPr/>
                </a:pPr>
                <a:r>
                  <a:rPr lang="en-US" sz="800" b="1">
                    <a:effectLst>
                      <a:outerShdw blurRad="38100" dist="38100" dir="2700000" algn="tl">
                        <a:srgbClr val="C0C0C0"/>
                      </a:outerShdw>
                    </a:effectLst>
                  </a:rPr>
                  <a:t>READ AND SAVE THESE INSTRUCTIONS</a:t>
                </a:r>
              </a:p>
            </p:txBody>
          </p:sp>
          <p:sp>
            <p:nvSpPr>
              <p:cNvPr id="251" name="Text Box 15">
                <a:extLst>
                  <a:ext uri="{FF2B5EF4-FFF2-40B4-BE49-F238E27FC236}">
                    <a16:creationId xmlns:a16="http://schemas.microsoft.com/office/drawing/2014/main" id="{29DE8510-E701-4361-9FF9-947DB4C590B3}"/>
                  </a:ext>
                </a:extLst>
              </p:cNvPr>
              <p:cNvSpPr txBox="1">
                <a:spLocks noChangeArrowheads="1"/>
              </p:cNvSpPr>
              <p:nvPr/>
            </p:nvSpPr>
            <p:spPr bwMode="auto">
              <a:xfrm>
                <a:off x="3314" y="2160"/>
                <a:ext cx="1126" cy="155"/>
              </a:xfrm>
              <a:prstGeom prst="rect">
                <a:avLst/>
              </a:prstGeom>
              <a:noFill/>
              <a:ln w="9525">
                <a:noFill/>
                <a:miter lim="800000"/>
                <a:headEnd/>
                <a:tailEnd/>
              </a:ln>
              <a:effectLst/>
            </p:spPr>
            <p:txBody>
              <a:bodyPr wrap="none">
                <a:spAutoFit/>
              </a:bodyPr>
              <a:lstStyle/>
              <a:p>
                <a:pPr algn="ctr">
                  <a:defRPr/>
                </a:pPr>
                <a:r>
                  <a:rPr lang="en-US" sz="1000" b="1">
                    <a:effectLst>
                      <a:outerShdw blurRad="38100" dist="38100" dir="2700000" algn="tl">
                        <a:srgbClr val="C0C0C0"/>
                      </a:outerShdw>
                    </a:effectLst>
                  </a:rPr>
                  <a:t>Proper Maintenance And Care</a:t>
                </a:r>
              </a:p>
            </p:txBody>
          </p:sp>
        </p:grpSp>
        <p:sp>
          <p:nvSpPr>
            <p:cNvPr id="241" name="Line 16">
              <a:extLst>
                <a:ext uri="{FF2B5EF4-FFF2-40B4-BE49-F238E27FC236}">
                  <a16:creationId xmlns:a16="http://schemas.microsoft.com/office/drawing/2014/main" id="{1FA4FA39-5BDA-46F8-97CC-D011B882E40F}"/>
                </a:ext>
              </a:extLst>
            </p:cNvPr>
            <p:cNvSpPr>
              <a:spLocks noChangeShapeType="1"/>
            </p:cNvSpPr>
            <p:nvPr/>
          </p:nvSpPr>
          <p:spPr bwMode="auto">
            <a:xfrm>
              <a:off x="3024" y="2016"/>
              <a:ext cx="1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 name="Line 17">
              <a:extLst>
                <a:ext uri="{FF2B5EF4-FFF2-40B4-BE49-F238E27FC236}">
                  <a16:creationId xmlns:a16="http://schemas.microsoft.com/office/drawing/2014/main" id="{2CB82A8C-B72D-4882-BB55-D84EFB11085A}"/>
                </a:ext>
              </a:extLst>
            </p:cNvPr>
            <p:cNvSpPr>
              <a:spLocks noChangeShapeType="1"/>
            </p:cNvSpPr>
            <p:nvPr/>
          </p:nvSpPr>
          <p:spPr bwMode="auto">
            <a:xfrm>
              <a:off x="3024" y="2064"/>
              <a:ext cx="1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18">
              <a:extLst>
                <a:ext uri="{FF2B5EF4-FFF2-40B4-BE49-F238E27FC236}">
                  <a16:creationId xmlns:a16="http://schemas.microsoft.com/office/drawing/2014/main" id="{A4A5A822-D322-4718-93B1-FDA5DFEFAEFD}"/>
                </a:ext>
              </a:extLst>
            </p:cNvPr>
            <p:cNvSpPr>
              <a:spLocks noChangeShapeType="1"/>
            </p:cNvSpPr>
            <p:nvPr/>
          </p:nvSpPr>
          <p:spPr bwMode="auto">
            <a:xfrm>
              <a:off x="3024" y="2112"/>
              <a:ext cx="1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Rectangle 19">
              <a:extLst>
                <a:ext uri="{FF2B5EF4-FFF2-40B4-BE49-F238E27FC236}">
                  <a16:creationId xmlns:a16="http://schemas.microsoft.com/office/drawing/2014/main" id="{BCBFF9E8-2FA8-4413-AEE4-72447D42E515}"/>
                </a:ext>
              </a:extLst>
            </p:cNvPr>
            <p:cNvSpPr>
              <a:spLocks noChangeArrowheads="1"/>
            </p:cNvSpPr>
            <p:nvPr/>
          </p:nvSpPr>
          <p:spPr bwMode="auto">
            <a:xfrm>
              <a:off x="3024" y="2160"/>
              <a:ext cx="1776" cy="192"/>
            </a:xfrm>
            <a:prstGeom prst="rect">
              <a:avLst/>
            </a:prstGeom>
            <a:solidFill>
              <a:srgbClr val="FF7C8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grpSp>
        <p:nvGrpSpPr>
          <p:cNvPr id="252" name="Group 20">
            <a:extLst>
              <a:ext uri="{FF2B5EF4-FFF2-40B4-BE49-F238E27FC236}">
                <a16:creationId xmlns:a16="http://schemas.microsoft.com/office/drawing/2014/main" id="{2ABF6B9E-42DA-42BC-B2C9-4CD0C4791FF3}"/>
              </a:ext>
            </a:extLst>
          </p:cNvPr>
          <p:cNvGrpSpPr>
            <a:grpSpLocks/>
          </p:cNvGrpSpPr>
          <p:nvPr/>
        </p:nvGrpSpPr>
        <p:grpSpPr bwMode="auto">
          <a:xfrm>
            <a:off x="8175330" y="3060700"/>
            <a:ext cx="2492670" cy="2959100"/>
            <a:chOff x="3024" y="1056"/>
            <a:chExt cx="1872" cy="2256"/>
          </a:xfrm>
        </p:grpSpPr>
        <p:grpSp>
          <p:nvGrpSpPr>
            <p:cNvPr id="253" name="Group 21">
              <a:extLst>
                <a:ext uri="{FF2B5EF4-FFF2-40B4-BE49-F238E27FC236}">
                  <a16:creationId xmlns:a16="http://schemas.microsoft.com/office/drawing/2014/main" id="{C08B4431-35AD-4E63-8A63-1AEDE9F8BEE4}"/>
                </a:ext>
              </a:extLst>
            </p:cNvPr>
            <p:cNvGrpSpPr>
              <a:grpSpLocks/>
            </p:cNvGrpSpPr>
            <p:nvPr/>
          </p:nvGrpSpPr>
          <p:grpSpPr bwMode="auto">
            <a:xfrm>
              <a:off x="3024" y="1056"/>
              <a:ext cx="1872" cy="2256"/>
              <a:chOff x="3024" y="1440"/>
              <a:chExt cx="1872" cy="2256"/>
            </a:xfrm>
          </p:grpSpPr>
          <p:sp>
            <p:nvSpPr>
              <p:cNvPr id="258" name="Rectangle 22">
                <a:extLst>
                  <a:ext uri="{FF2B5EF4-FFF2-40B4-BE49-F238E27FC236}">
                    <a16:creationId xmlns:a16="http://schemas.microsoft.com/office/drawing/2014/main" id="{AE743BFC-37A9-4EC6-9137-81A4EF670538}"/>
                  </a:ext>
                </a:extLst>
              </p:cNvPr>
              <p:cNvSpPr>
                <a:spLocks noChangeArrowheads="1"/>
              </p:cNvSpPr>
              <p:nvPr/>
            </p:nvSpPr>
            <p:spPr bwMode="auto">
              <a:xfrm>
                <a:off x="3024" y="1440"/>
                <a:ext cx="1872" cy="2256"/>
              </a:xfrm>
              <a:prstGeom prst="rect">
                <a:avLst/>
              </a:prstGeom>
              <a:solidFill>
                <a:srgbClr val="DDDDDD"/>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sp>
            <p:nvSpPr>
              <p:cNvPr id="259" name="Rectangle 23">
                <a:extLst>
                  <a:ext uri="{FF2B5EF4-FFF2-40B4-BE49-F238E27FC236}">
                    <a16:creationId xmlns:a16="http://schemas.microsoft.com/office/drawing/2014/main" id="{BA0807E3-6122-43E6-99A5-DF8BC758E305}"/>
                  </a:ext>
                </a:extLst>
              </p:cNvPr>
              <p:cNvSpPr>
                <a:spLocks noChangeArrowheads="1"/>
              </p:cNvSpPr>
              <p:nvPr/>
            </p:nvSpPr>
            <p:spPr bwMode="auto">
              <a:xfrm>
                <a:off x="3072" y="1440"/>
                <a:ext cx="1776" cy="2256"/>
              </a:xfrm>
              <a:prstGeom prst="rect">
                <a:avLst/>
              </a:prstGeom>
              <a:solidFill>
                <a:srgbClr val="EAEAEA"/>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FFFFFF"/>
                    </a:outerShdw>
                  </a:effectLst>
                </a:endParaRPr>
              </a:p>
            </p:txBody>
          </p:sp>
          <p:sp>
            <p:nvSpPr>
              <p:cNvPr id="260" name="Rectangle 24">
                <a:extLst>
                  <a:ext uri="{FF2B5EF4-FFF2-40B4-BE49-F238E27FC236}">
                    <a16:creationId xmlns:a16="http://schemas.microsoft.com/office/drawing/2014/main" id="{CDBA06FD-A49B-412A-94C8-997F59A5FA0F}"/>
                  </a:ext>
                </a:extLst>
              </p:cNvPr>
              <p:cNvSpPr>
                <a:spLocks noChangeArrowheads="1"/>
              </p:cNvSpPr>
              <p:nvPr/>
            </p:nvSpPr>
            <p:spPr bwMode="auto">
              <a:xfrm>
                <a:off x="3024" y="1440"/>
                <a:ext cx="1776" cy="2256"/>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6000" b="1">
                  <a:effectLst>
                    <a:outerShdw blurRad="38100" dist="38100" dir="2700000" algn="tl">
                      <a:srgbClr val="C0C0C0"/>
                    </a:outerShdw>
                  </a:effectLst>
                </a:endParaRPr>
              </a:p>
            </p:txBody>
          </p:sp>
          <p:sp>
            <p:nvSpPr>
              <p:cNvPr id="261" name="Text Box 25">
                <a:extLst>
                  <a:ext uri="{FF2B5EF4-FFF2-40B4-BE49-F238E27FC236}">
                    <a16:creationId xmlns:a16="http://schemas.microsoft.com/office/drawing/2014/main" id="{EC9A4F72-9EBA-4E07-8158-E608B0D42B99}"/>
                  </a:ext>
                </a:extLst>
              </p:cNvPr>
              <p:cNvSpPr txBox="1">
                <a:spLocks noChangeArrowheads="1"/>
              </p:cNvSpPr>
              <p:nvPr/>
            </p:nvSpPr>
            <p:spPr bwMode="auto">
              <a:xfrm>
                <a:off x="3129" y="1698"/>
                <a:ext cx="1558" cy="245"/>
              </a:xfrm>
              <a:prstGeom prst="rect">
                <a:avLst/>
              </a:prstGeom>
              <a:noFill/>
              <a:ln w="9525">
                <a:noFill/>
                <a:miter lim="800000"/>
                <a:headEnd/>
                <a:tailEnd/>
              </a:ln>
              <a:effectLst/>
            </p:spPr>
            <p:txBody>
              <a:bodyPr wrap="none">
                <a:spAutoFit/>
              </a:bodyPr>
              <a:lstStyle/>
              <a:p>
                <a:pPr algn="ctr">
                  <a:defRPr/>
                </a:pPr>
                <a:r>
                  <a:rPr lang="en-US" sz="1400" b="1" dirty="0">
                    <a:solidFill>
                      <a:srgbClr val="00CC99"/>
                    </a:solidFill>
                    <a:effectLst>
                      <a:outerShdw blurRad="38100" dist="38100" dir="2700000" algn="tl">
                        <a:srgbClr val="C0C0C0"/>
                      </a:outerShdw>
                    </a:effectLst>
                  </a:rPr>
                  <a:t>OWNERS MANUAL</a:t>
                </a:r>
              </a:p>
            </p:txBody>
          </p:sp>
          <p:sp>
            <p:nvSpPr>
              <p:cNvPr id="262" name="Text Box 26">
                <a:extLst>
                  <a:ext uri="{FF2B5EF4-FFF2-40B4-BE49-F238E27FC236}">
                    <a16:creationId xmlns:a16="http://schemas.microsoft.com/office/drawing/2014/main" id="{B3B53F11-7F8B-4166-9DB0-09AD04D0F5BF}"/>
                  </a:ext>
                </a:extLst>
              </p:cNvPr>
              <p:cNvSpPr txBox="1">
                <a:spLocks noChangeArrowheads="1"/>
              </p:cNvSpPr>
              <p:nvPr/>
            </p:nvSpPr>
            <p:spPr bwMode="auto">
              <a:xfrm>
                <a:off x="3453" y="1986"/>
                <a:ext cx="866" cy="213"/>
              </a:xfrm>
              <a:prstGeom prst="rect">
                <a:avLst/>
              </a:prstGeom>
              <a:noFill/>
              <a:ln w="9525">
                <a:noFill/>
                <a:miter lim="800000"/>
                <a:headEnd/>
                <a:tailEnd/>
              </a:ln>
              <a:effectLst/>
            </p:spPr>
            <p:txBody>
              <a:bodyPr wrap="none">
                <a:spAutoFit/>
              </a:bodyPr>
              <a:lstStyle/>
              <a:p>
                <a:pPr algn="ctr">
                  <a:defRPr/>
                </a:pPr>
                <a:r>
                  <a:rPr lang="en-US" sz="1600" b="1" dirty="0">
                    <a:effectLst>
                      <a:outerShdw blurRad="38100" dist="38100" dir="2700000" algn="tl">
                        <a:srgbClr val="C0C0C0"/>
                      </a:outerShdw>
                    </a:effectLst>
                  </a:rPr>
                  <a:t>VALUE ETHICS</a:t>
                </a:r>
              </a:p>
            </p:txBody>
          </p:sp>
          <p:sp>
            <p:nvSpPr>
              <p:cNvPr id="263" name="Text Box 27">
                <a:extLst>
                  <a:ext uri="{FF2B5EF4-FFF2-40B4-BE49-F238E27FC236}">
                    <a16:creationId xmlns:a16="http://schemas.microsoft.com/office/drawing/2014/main" id="{60174CF3-6E6D-49D1-B7A8-45B34E9CF8BF}"/>
                  </a:ext>
                </a:extLst>
              </p:cNvPr>
              <p:cNvSpPr txBox="1">
                <a:spLocks noChangeArrowheads="1"/>
              </p:cNvSpPr>
              <p:nvPr/>
            </p:nvSpPr>
            <p:spPr bwMode="auto">
              <a:xfrm>
                <a:off x="3346" y="3408"/>
                <a:ext cx="1148" cy="136"/>
              </a:xfrm>
              <a:prstGeom prst="rect">
                <a:avLst/>
              </a:prstGeom>
              <a:noFill/>
              <a:ln w="9525">
                <a:noFill/>
                <a:miter lim="800000"/>
                <a:headEnd/>
                <a:tailEnd/>
              </a:ln>
              <a:effectLst/>
            </p:spPr>
            <p:txBody>
              <a:bodyPr wrap="none">
                <a:spAutoFit/>
              </a:bodyPr>
              <a:lstStyle/>
              <a:p>
                <a:pPr algn="ctr">
                  <a:defRPr/>
                </a:pPr>
                <a:r>
                  <a:rPr lang="en-US" sz="800" b="1">
                    <a:effectLst>
                      <a:outerShdw blurRad="38100" dist="38100" dir="2700000" algn="tl">
                        <a:srgbClr val="C0C0C0"/>
                      </a:outerShdw>
                    </a:effectLst>
                  </a:rPr>
                  <a:t>READ AND SAVE THESE INSTRUCTIONS</a:t>
                </a:r>
              </a:p>
            </p:txBody>
          </p:sp>
          <p:sp>
            <p:nvSpPr>
              <p:cNvPr id="264" name="Text Box 28">
                <a:extLst>
                  <a:ext uri="{FF2B5EF4-FFF2-40B4-BE49-F238E27FC236}">
                    <a16:creationId xmlns:a16="http://schemas.microsoft.com/office/drawing/2014/main" id="{45F2207F-193C-4328-BD9B-DFAE9DF0C9DF}"/>
                  </a:ext>
                </a:extLst>
              </p:cNvPr>
              <p:cNvSpPr txBox="1">
                <a:spLocks noChangeArrowheads="1"/>
              </p:cNvSpPr>
              <p:nvPr/>
            </p:nvSpPr>
            <p:spPr bwMode="auto">
              <a:xfrm>
                <a:off x="3314" y="2160"/>
                <a:ext cx="1126" cy="155"/>
              </a:xfrm>
              <a:prstGeom prst="rect">
                <a:avLst/>
              </a:prstGeom>
              <a:noFill/>
              <a:ln w="9525">
                <a:noFill/>
                <a:miter lim="800000"/>
                <a:headEnd/>
                <a:tailEnd/>
              </a:ln>
              <a:effectLst/>
            </p:spPr>
            <p:txBody>
              <a:bodyPr wrap="none">
                <a:spAutoFit/>
              </a:bodyPr>
              <a:lstStyle/>
              <a:p>
                <a:pPr algn="ctr">
                  <a:defRPr/>
                </a:pPr>
                <a:r>
                  <a:rPr lang="en-US" sz="1000" b="1" dirty="0">
                    <a:effectLst>
                      <a:outerShdw blurRad="38100" dist="38100" dir="2700000" algn="tl">
                        <a:srgbClr val="C0C0C0"/>
                      </a:outerShdw>
                    </a:effectLst>
                  </a:rPr>
                  <a:t>Proper Maintenance And Care</a:t>
                </a:r>
              </a:p>
            </p:txBody>
          </p:sp>
        </p:grpSp>
        <p:sp>
          <p:nvSpPr>
            <p:cNvPr id="254" name="Line 29">
              <a:extLst>
                <a:ext uri="{FF2B5EF4-FFF2-40B4-BE49-F238E27FC236}">
                  <a16:creationId xmlns:a16="http://schemas.microsoft.com/office/drawing/2014/main" id="{F746E1E9-156A-451D-8BFE-A00F5269536C}"/>
                </a:ext>
              </a:extLst>
            </p:cNvPr>
            <p:cNvSpPr>
              <a:spLocks noChangeShapeType="1"/>
            </p:cNvSpPr>
            <p:nvPr/>
          </p:nvSpPr>
          <p:spPr bwMode="auto">
            <a:xfrm>
              <a:off x="3024" y="2016"/>
              <a:ext cx="1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30">
              <a:extLst>
                <a:ext uri="{FF2B5EF4-FFF2-40B4-BE49-F238E27FC236}">
                  <a16:creationId xmlns:a16="http://schemas.microsoft.com/office/drawing/2014/main" id="{B31AD183-11F7-43AE-B1A8-3F52603F8EE8}"/>
                </a:ext>
              </a:extLst>
            </p:cNvPr>
            <p:cNvSpPr>
              <a:spLocks noChangeShapeType="1"/>
            </p:cNvSpPr>
            <p:nvPr/>
          </p:nvSpPr>
          <p:spPr bwMode="auto">
            <a:xfrm>
              <a:off x="3024" y="2064"/>
              <a:ext cx="1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31">
              <a:extLst>
                <a:ext uri="{FF2B5EF4-FFF2-40B4-BE49-F238E27FC236}">
                  <a16:creationId xmlns:a16="http://schemas.microsoft.com/office/drawing/2014/main" id="{438E4105-C0C4-4E31-869F-AA52A83083F2}"/>
                </a:ext>
              </a:extLst>
            </p:cNvPr>
            <p:cNvSpPr>
              <a:spLocks noChangeShapeType="1"/>
            </p:cNvSpPr>
            <p:nvPr/>
          </p:nvSpPr>
          <p:spPr bwMode="auto">
            <a:xfrm>
              <a:off x="3024" y="2112"/>
              <a:ext cx="1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Rectangle 32">
              <a:extLst>
                <a:ext uri="{FF2B5EF4-FFF2-40B4-BE49-F238E27FC236}">
                  <a16:creationId xmlns:a16="http://schemas.microsoft.com/office/drawing/2014/main" id="{66EC535E-A2DF-492F-9EC0-4B01E385918B}"/>
                </a:ext>
              </a:extLst>
            </p:cNvPr>
            <p:cNvSpPr>
              <a:spLocks noChangeArrowheads="1"/>
            </p:cNvSpPr>
            <p:nvPr/>
          </p:nvSpPr>
          <p:spPr bwMode="auto">
            <a:xfrm>
              <a:off x="3024" y="2160"/>
              <a:ext cx="1776" cy="192"/>
            </a:xfrm>
            <a:prstGeom prst="rect">
              <a:avLst/>
            </a:prstGeom>
            <a:solidFill>
              <a:srgbClr val="00CC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Tree>
    <p:extLst>
      <p:ext uri="{BB962C8B-B14F-4D97-AF65-F5344CB8AC3E}">
        <p14:creationId xmlns:p14="http://schemas.microsoft.com/office/powerpoint/2010/main" val="2916203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15</a:t>
            </a:fld>
            <a:endParaRPr lang="en-US" dirty="0"/>
          </a:p>
        </p:txBody>
      </p:sp>
      <p:sp>
        <p:nvSpPr>
          <p:cNvPr id="5" name="Text Box 2">
            <a:extLst>
              <a:ext uri="{FF2B5EF4-FFF2-40B4-BE49-F238E27FC236}">
                <a16:creationId xmlns:a16="http://schemas.microsoft.com/office/drawing/2014/main" id="{282DC4A0-5C04-4545-BD53-F70E09C369AF}"/>
              </a:ext>
            </a:extLst>
          </p:cNvPr>
          <p:cNvSpPr txBox="1">
            <a:spLocks noChangeArrowheads="1"/>
          </p:cNvSpPr>
          <p:nvPr/>
        </p:nvSpPr>
        <p:spPr bwMode="auto">
          <a:xfrm>
            <a:off x="1693863" y="3429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chemeClr val="bg1"/>
              </a:solidFill>
              <a:latin typeface="Calibri" panose="020F0502020204030204" pitchFamily="34" charset="0"/>
            </a:endParaRPr>
          </a:p>
        </p:txBody>
      </p:sp>
      <p:sp>
        <p:nvSpPr>
          <p:cNvPr id="6" name="Text Box 3">
            <a:extLst>
              <a:ext uri="{FF2B5EF4-FFF2-40B4-BE49-F238E27FC236}">
                <a16:creationId xmlns:a16="http://schemas.microsoft.com/office/drawing/2014/main" id="{137CA254-7675-46AE-98E8-AEBB62848806}"/>
              </a:ext>
            </a:extLst>
          </p:cNvPr>
          <p:cNvSpPr txBox="1">
            <a:spLocks noChangeArrowheads="1"/>
          </p:cNvSpPr>
          <p:nvPr/>
        </p:nvSpPr>
        <p:spPr bwMode="auto">
          <a:xfrm>
            <a:off x="8351369" y="3519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chemeClr val="bg1"/>
              </a:solidFill>
              <a:latin typeface="Calibri" panose="020F0502020204030204" pitchFamily="34" charset="0"/>
            </a:endParaRPr>
          </a:p>
        </p:txBody>
      </p:sp>
      <p:sp>
        <p:nvSpPr>
          <p:cNvPr id="7" name="Text Box 7">
            <a:extLst>
              <a:ext uri="{FF2B5EF4-FFF2-40B4-BE49-F238E27FC236}">
                <a16:creationId xmlns:a16="http://schemas.microsoft.com/office/drawing/2014/main" id="{EEEB27C0-8F87-4408-9A57-8145F42988A3}"/>
              </a:ext>
            </a:extLst>
          </p:cNvPr>
          <p:cNvSpPr txBox="1">
            <a:spLocks noChangeArrowheads="1"/>
          </p:cNvSpPr>
          <p:nvPr/>
        </p:nvSpPr>
        <p:spPr bwMode="auto">
          <a:xfrm>
            <a:off x="7107238" y="932952"/>
            <a:ext cx="19605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solidFill>
                  <a:srgbClr val="00FF00"/>
                </a:solidFill>
                <a:latin typeface="Calibri" panose="020F0502020204030204" pitchFamily="34" charset="0"/>
              </a:rPr>
              <a:t>ARISTOTLE</a:t>
            </a:r>
          </a:p>
        </p:txBody>
      </p:sp>
      <p:sp>
        <p:nvSpPr>
          <p:cNvPr id="8" name="Text Box 14">
            <a:extLst>
              <a:ext uri="{FF2B5EF4-FFF2-40B4-BE49-F238E27FC236}">
                <a16:creationId xmlns:a16="http://schemas.microsoft.com/office/drawing/2014/main" id="{DA0AA623-C246-40BF-9F65-355CC037A256}"/>
              </a:ext>
            </a:extLst>
          </p:cNvPr>
          <p:cNvSpPr txBox="1">
            <a:spLocks noChangeArrowheads="1"/>
          </p:cNvSpPr>
          <p:nvPr/>
        </p:nvSpPr>
        <p:spPr bwMode="auto">
          <a:xfrm>
            <a:off x="6096001" y="6000498"/>
            <a:ext cx="6095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solidFill>
                  <a:srgbClr val="00FF00"/>
                </a:solidFill>
                <a:latin typeface="Calibri" panose="020F0502020204030204" pitchFamily="34" charset="0"/>
              </a:rPr>
              <a:t>Ought = The Good Life</a:t>
            </a:r>
          </a:p>
        </p:txBody>
      </p:sp>
      <p:sp>
        <p:nvSpPr>
          <p:cNvPr id="9" name="Text Box 15">
            <a:extLst>
              <a:ext uri="{FF2B5EF4-FFF2-40B4-BE49-F238E27FC236}">
                <a16:creationId xmlns:a16="http://schemas.microsoft.com/office/drawing/2014/main" id="{001A0172-332C-4E11-9AA6-060C08DAD3FF}"/>
              </a:ext>
            </a:extLst>
          </p:cNvPr>
          <p:cNvSpPr txBox="1">
            <a:spLocks noChangeArrowheads="1"/>
          </p:cNvSpPr>
          <p:nvPr/>
        </p:nvSpPr>
        <p:spPr bwMode="auto">
          <a:xfrm>
            <a:off x="0" y="6000499"/>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dirty="0">
                <a:solidFill>
                  <a:srgbClr val="FF0000"/>
                </a:solidFill>
                <a:latin typeface="Calibri" panose="020F0502020204030204" pitchFamily="34" charset="0"/>
              </a:rPr>
              <a:t>Ought = The Good Will</a:t>
            </a:r>
          </a:p>
        </p:txBody>
      </p:sp>
      <p:grpSp>
        <p:nvGrpSpPr>
          <p:cNvPr id="11" name="Group 10">
            <a:extLst>
              <a:ext uri="{FF2B5EF4-FFF2-40B4-BE49-F238E27FC236}">
                <a16:creationId xmlns:a16="http://schemas.microsoft.com/office/drawing/2014/main" id="{13BF53D7-430D-4B06-B3FB-2434F94D1A4E}"/>
              </a:ext>
            </a:extLst>
          </p:cNvPr>
          <p:cNvGrpSpPr/>
          <p:nvPr/>
        </p:nvGrpSpPr>
        <p:grpSpPr>
          <a:xfrm>
            <a:off x="9144000" y="85904"/>
            <a:ext cx="2843021" cy="1565275"/>
            <a:chOff x="5622925" y="515938"/>
            <a:chExt cx="2843021" cy="1565275"/>
          </a:xfrm>
        </p:grpSpPr>
        <p:sp>
          <p:nvSpPr>
            <p:cNvPr id="12" name="Oval 8">
              <a:extLst>
                <a:ext uri="{FF2B5EF4-FFF2-40B4-BE49-F238E27FC236}">
                  <a16:creationId xmlns:a16="http://schemas.microsoft.com/office/drawing/2014/main" id="{2584AD11-EB1D-4DE2-8FDA-9CAAAD34EE7D}"/>
                </a:ext>
              </a:extLst>
            </p:cNvPr>
            <p:cNvSpPr>
              <a:spLocks noChangeArrowheads="1"/>
            </p:cNvSpPr>
            <p:nvPr/>
          </p:nvSpPr>
          <p:spPr bwMode="auto">
            <a:xfrm>
              <a:off x="5622925" y="515938"/>
              <a:ext cx="2835275" cy="1565275"/>
            </a:xfrm>
            <a:prstGeom prst="ellipse">
              <a:avLst/>
            </a:prstGeom>
            <a:solidFill>
              <a:schemeClr val="bg1"/>
            </a:solidFill>
            <a:ln w="38100">
              <a:solidFill>
                <a:srgbClr val="00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3" name="Text Box 6">
              <a:extLst>
                <a:ext uri="{FF2B5EF4-FFF2-40B4-BE49-F238E27FC236}">
                  <a16:creationId xmlns:a16="http://schemas.microsoft.com/office/drawing/2014/main" id="{BADD3F33-AC85-4507-BFAA-F65B5E176118}"/>
                </a:ext>
              </a:extLst>
            </p:cNvPr>
            <p:cNvSpPr txBox="1">
              <a:spLocks noChangeArrowheads="1"/>
            </p:cNvSpPr>
            <p:nvPr/>
          </p:nvSpPr>
          <p:spPr bwMode="auto">
            <a:xfrm>
              <a:off x="5922488" y="745014"/>
              <a:ext cx="2264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latin typeface="Calibri" panose="020F0502020204030204" pitchFamily="34" charset="0"/>
                </a:rPr>
                <a:t>VALUE ETHICS</a:t>
              </a:r>
            </a:p>
          </p:txBody>
        </p:sp>
        <p:sp>
          <p:nvSpPr>
            <p:cNvPr id="14" name="TextBox 21">
              <a:extLst>
                <a:ext uri="{FF2B5EF4-FFF2-40B4-BE49-F238E27FC236}">
                  <a16:creationId xmlns:a16="http://schemas.microsoft.com/office/drawing/2014/main" id="{4906D4A7-0F3E-47B2-A76B-6A97D37DB87D}"/>
                </a:ext>
              </a:extLst>
            </p:cNvPr>
            <p:cNvSpPr txBox="1">
              <a:spLocks noChangeArrowheads="1"/>
            </p:cNvSpPr>
            <p:nvPr/>
          </p:nvSpPr>
          <p:spPr bwMode="auto">
            <a:xfrm>
              <a:off x="5669155" y="1268234"/>
              <a:ext cx="27967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latin typeface="Calibri" panose="020F0502020204030204" pitchFamily="34" charset="0"/>
                </a:rPr>
                <a:t>Hypothetical Imperatives</a:t>
              </a:r>
            </a:p>
            <a:p>
              <a:pPr algn="ctr" eaLnBrk="1" hangingPunct="1"/>
              <a:r>
                <a:rPr lang="en-US" altLang="en-US" sz="2000" dirty="0">
                  <a:latin typeface="Calibri" panose="020F0502020204030204" pitchFamily="34" charset="0"/>
                </a:rPr>
                <a:t>“If …Then”</a:t>
              </a:r>
            </a:p>
          </p:txBody>
        </p:sp>
      </p:grpSp>
      <p:grpSp>
        <p:nvGrpSpPr>
          <p:cNvPr id="15" name="Group 14">
            <a:extLst>
              <a:ext uri="{FF2B5EF4-FFF2-40B4-BE49-F238E27FC236}">
                <a16:creationId xmlns:a16="http://schemas.microsoft.com/office/drawing/2014/main" id="{D1BFB330-DC9B-47DD-A3F9-63D6D278F8C5}"/>
              </a:ext>
            </a:extLst>
          </p:cNvPr>
          <p:cNvGrpSpPr/>
          <p:nvPr/>
        </p:nvGrpSpPr>
        <p:grpSpPr>
          <a:xfrm>
            <a:off x="188912" y="76200"/>
            <a:ext cx="2835275" cy="1565275"/>
            <a:chOff x="609599" y="533400"/>
            <a:chExt cx="2835275" cy="1565275"/>
          </a:xfrm>
        </p:grpSpPr>
        <p:sp>
          <p:nvSpPr>
            <p:cNvPr id="16" name="Oval 8">
              <a:extLst>
                <a:ext uri="{FF2B5EF4-FFF2-40B4-BE49-F238E27FC236}">
                  <a16:creationId xmlns:a16="http://schemas.microsoft.com/office/drawing/2014/main" id="{97C73569-234F-455A-AFAC-6D521D01F25D}"/>
                </a:ext>
              </a:extLst>
            </p:cNvPr>
            <p:cNvSpPr>
              <a:spLocks noChangeArrowheads="1"/>
            </p:cNvSpPr>
            <p:nvPr/>
          </p:nvSpPr>
          <p:spPr bwMode="auto">
            <a:xfrm>
              <a:off x="609599" y="533400"/>
              <a:ext cx="2835275" cy="1565275"/>
            </a:xfrm>
            <a:prstGeom prst="ellipse">
              <a:avLst/>
            </a:prstGeom>
            <a:solidFill>
              <a:schemeClr val="bg1"/>
            </a:solidFill>
            <a:ln w="381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7" name="Text Box 11">
              <a:extLst>
                <a:ext uri="{FF2B5EF4-FFF2-40B4-BE49-F238E27FC236}">
                  <a16:creationId xmlns:a16="http://schemas.microsoft.com/office/drawing/2014/main" id="{68F33B4C-4D21-4E72-A7F6-E7E4B16C1CCC}"/>
                </a:ext>
              </a:extLst>
            </p:cNvPr>
            <p:cNvSpPr txBox="1">
              <a:spLocks noChangeArrowheads="1"/>
            </p:cNvSpPr>
            <p:nvPr/>
          </p:nvSpPr>
          <p:spPr bwMode="auto">
            <a:xfrm>
              <a:off x="622516" y="762000"/>
              <a:ext cx="28064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latin typeface="Calibri" panose="020F0502020204030204" pitchFamily="34" charset="0"/>
                </a:rPr>
                <a:t>DUTY ETHICS</a:t>
              </a:r>
            </a:p>
          </p:txBody>
        </p:sp>
        <p:sp>
          <p:nvSpPr>
            <p:cNvPr id="18" name="TextBox 22">
              <a:extLst>
                <a:ext uri="{FF2B5EF4-FFF2-40B4-BE49-F238E27FC236}">
                  <a16:creationId xmlns:a16="http://schemas.microsoft.com/office/drawing/2014/main" id="{DA110F42-7D4D-48D7-BA76-F75DBAB34BA2}"/>
                </a:ext>
              </a:extLst>
            </p:cNvPr>
            <p:cNvSpPr txBox="1">
              <a:spLocks noChangeArrowheads="1"/>
            </p:cNvSpPr>
            <p:nvPr/>
          </p:nvSpPr>
          <p:spPr bwMode="auto">
            <a:xfrm>
              <a:off x="640170" y="1219200"/>
              <a:ext cx="27888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latin typeface="Calibri" panose="020F0502020204030204" pitchFamily="34" charset="0"/>
                </a:rPr>
                <a:t>Categorical Imperatives</a:t>
              </a:r>
            </a:p>
            <a:p>
              <a:pPr algn="ctr" eaLnBrk="1" hangingPunct="1"/>
              <a:r>
                <a:rPr lang="en-US" altLang="en-US" sz="2000" dirty="0">
                  <a:latin typeface="Calibri" panose="020F0502020204030204" pitchFamily="34" charset="0"/>
                </a:rPr>
                <a:t>“Since…Then”</a:t>
              </a:r>
            </a:p>
          </p:txBody>
        </p:sp>
      </p:grpSp>
      <p:sp>
        <p:nvSpPr>
          <p:cNvPr id="19" name="Text Box 10">
            <a:extLst>
              <a:ext uri="{FF2B5EF4-FFF2-40B4-BE49-F238E27FC236}">
                <a16:creationId xmlns:a16="http://schemas.microsoft.com/office/drawing/2014/main" id="{6D752C35-FF3A-4072-A6BF-B7A72E718B94}"/>
              </a:ext>
            </a:extLst>
          </p:cNvPr>
          <p:cNvSpPr txBox="1">
            <a:spLocks noChangeArrowheads="1"/>
          </p:cNvSpPr>
          <p:nvPr/>
        </p:nvSpPr>
        <p:spPr bwMode="auto">
          <a:xfrm>
            <a:off x="3105530" y="939225"/>
            <a:ext cx="23046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solidFill>
                  <a:srgbClr val="FF0000"/>
                </a:solidFill>
                <a:latin typeface="Calibri" panose="020F0502020204030204" pitchFamily="34" charset="0"/>
              </a:rPr>
              <a:t>KANT, PLATO</a:t>
            </a:r>
          </a:p>
        </p:txBody>
      </p:sp>
      <p:sp>
        <p:nvSpPr>
          <p:cNvPr id="20" name="TextBox 29">
            <a:extLst>
              <a:ext uri="{FF2B5EF4-FFF2-40B4-BE49-F238E27FC236}">
                <a16:creationId xmlns:a16="http://schemas.microsoft.com/office/drawing/2014/main" id="{BAFD9D27-B67B-4CEB-B16B-0F93BE7FC636}"/>
              </a:ext>
            </a:extLst>
          </p:cNvPr>
          <p:cNvSpPr txBox="1">
            <a:spLocks noChangeArrowheads="1"/>
          </p:cNvSpPr>
          <p:nvPr/>
        </p:nvSpPr>
        <p:spPr bwMode="auto">
          <a:xfrm>
            <a:off x="0" y="5255858"/>
            <a:ext cx="6095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FF0000"/>
                </a:solidFill>
                <a:latin typeface="Calibri" panose="020F0502020204030204" pitchFamily="34" charset="0"/>
              </a:rPr>
              <a:t>Morality and righteousness</a:t>
            </a:r>
          </a:p>
          <a:p>
            <a:pPr algn="ctr" eaLnBrk="1" hangingPunct="1"/>
            <a:r>
              <a:rPr lang="en-US" altLang="en-US" sz="2400" dirty="0">
                <a:solidFill>
                  <a:srgbClr val="FF0000"/>
                </a:solidFill>
                <a:latin typeface="Calibri" panose="020F0502020204030204" pitchFamily="34" charset="0"/>
              </a:rPr>
              <a:t>are an end in Itself:</a:t>
            </a:r>
          </a:p>
        </p:txBody>
      </p:sp>
      <p:sp>
        <p:nvSpPr>
          <p:cNvPr id="21" name="TextBox 30">
            <a:extLst>
              <a:ext uri="{FF2B5EF4-FFF2-40B4-BE49-F238E27FC236}">
                <a16:creationId xmlns:a16="http://schemas.microsoft.com/office/drawing/2014/main" id="{3B22A6D8-7C03-4798-8E18-1191A894A2F4}"/>
              </a:ext>
            </a:extLst>
          </p:cNvPr>
          <p:cNvSpPr txBox="1">
            <a:spLocks noChangeArrowheads="1"/>
          </p:cNvSpPr>
          <p:nvPr/>
        </p:nvSpPr>
        <p:spPr bwMode="auto">
          <a:xfrm>
            <a:off x="6095993" y="5256550"/>
            <a:ext cx="60960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00FF00"/>
                </a:solidFill>
                <a:latin typeface="Calibri" panose="020F0502020204030204" pitchFamily="34" charset="0"/>
              </a:rPr>
              <a:t>Morality and righteousness</a:t>
            </a:r>
          </a:p>
          <a:p>
            <a:pPr algn="ctr" eaLnBrk="1" hangingPunct="1"/>
            <a:r>
              <a:rPr lang="en-US" altLang="en-US" sz="2400" dirty="0">
                <a:solidFill>
                  <a:srgbClr val="00FF00"/>
                </a:solidFill>
                <a:latin typeface="Calibri" panose="020F0502020204030204" pitchFamily="34" charset="0"/>
              </a:rPr>
              <a:t>are a means to an end:</a:t>
            </a:r>
          </a:p>
        </p:txBody>
      </p:sp>
      <p:sp>
        <p:nvSpPr>
          <p:cNvPr id="22" name="Rectangle 21">
            <a:extLst>
              <a:ext uri="{FF2B5EF4-FFF2-40B4-BE49-F238E27FC236}">
                <a16:creationId xmlns:a16="http://schemas.microsoft.com/office/drawing/2014/main" id="{26C3EEBF-1BD0-4341-88AB-739377398DB1}"/>
              </a:ext>
            </a:extLst>
          </p:cNvPr>
          <p:cNvSpPr/>
          <p:nvPr/>
        </p:nvSpPr>
        <p:spPr>
          <a:xfrm>
            <a:off x="122050" y="2145775"/>
            <a:ext cx="5821625" cy="1323439"/>
          </a:xfrm>
          <a:prstGeom prst="rect">
            <a:avLst/>
          </a:prstGeom>
        </p:spPr>
        <p:txBody>
          <a:bodyPr wrap="square">
            <a:spAutoFit/>
          </a:bodyPr>
          <a:lstStyle/>
          <a:p>
            <a:r>
              <a:rPr lang="en-US" sz="2000" b="1" dirty="0">
                <a:solidFill>
                  <a:srgbClr val="FF0000"/>
                </a:solidFill>
                <a:latin typeface="+mn-lt"/>
              </a:rPr>
              <a:t>Categorical Imperative:</a:t>
            </a:r>
          </a:p>
          <a:p>
            <a:r>
              <a:rPr lang="en-US" sz="2000" dirty="0">
                <a:solidFill>
                  <a:schemeClr val="bg1"/>
                </a:solidFill>
                <a:latin typeface="+mn-lt"/>
              </a:rPr>
              <a:t>An unconditional moral obligation that is binding in all circumstances and is not dependent on a person's inclination or purpose. </a:t>
            </a:r>
            <a:r>
              <a:rPr lang="en-US" sz="1400" dirty="0">
                <a:solidFill>
                  <a:schemeClr val="bg1"/>
                </a:solidFill>
                <a:latin typeface="+mn-lt"/>
              </a:rPr>
              <a:t>(Google Definition)</a:t>
            </a:r>
            <a:endParaRPr lang="en-US" sz="1400" b="0" i="0" dirty="0">
              <a:solidFill>
                <a:schemeClr val="bg1"/>
              </a:solidFill>
              <a:effectLst/>
              <a:latin typeface="+mn-lt"/>
            </a:endParaRPr>
          </a:p>
        </p:txBody>
      </p:sp>
      <p:sp>
        <p:nvSpPr>
          <p:cNvPr id="23" name="Rectangle 22">
            <a:extLst>
              <a:ext uri="{FF2B5EF4-FFF2-40B4-BE49-F238E27FC236}">
                <a16:creationId xmlns:a16="http://schemas.microsoft.com/office/drawing/2014/main" id="{2DF158EE-045C-4053-B00A-75156C85275B}"/>
              </a:ext>
            </a:extLst>
          </p:cNvPr>
          <p:cNvSpPr/>
          <p:nvPr/>
        </p:nvSpPr>
        <p:spPr>
          <a:xfrm>
            <a:off x="6336534" y="2133600"/>
            <a:ext cx="5733414" cy="1323439"/>
          </a:xfrm>
          <a:prstGeom prst="rect">
            <a:avLst/>
          </a:prstGeom>
        </p:spPr>
        <p:txBody>
          <a:bodyPr wrap="square">
            <a:spAutoFit/>
          </a:bodyPr>
          <a:lstStyle/>
          <a:p>
            <a:r>
              <a:rPr lang="en-US" sz="2000" b="1" dirty="0">
                <a:solidFill>
                  <a:srgbClr val="00FF00"/>
                </a:solidFill>
                <a:latin typeface="+mn-lt"/>
              </a:rPr>
              <a:t>Hypothetical Imperative:</a:t>
            </a:r>
          </a:p>
          <a:p>
            <a:r>
              <a:rPr lang="en-US" sz="2000" dirty="0">
                <a:solidFill>
                  <a:schemeClr val="bg1"/>
                </a:solidFill>
                <a:latin typeface="+mn-lt"/>
              </a:rPr>
              <a:t>A commandment of reason that applies only conditionally. Valid only in the presence of some ulterior desire or goal. </a:t>
            </a:r>
            <a:r>
              <a:rPr lang="en-US" sz="1400" dirty="0">
                <a:solidFill>
                  <a:schemeClr val="bg1"/>
                </a:solidFill>
                <a:latin typeface="+mn-lt"/>
              </a:rPr>
              <a:t>(Google Definition)</a:t>
            </a:r>
          </a:p>
        </p:txBody>
      </p:sp>
      <p:cxnSp>
        <p:nvCxnSpPr>
          <p:cNvPr id="24" name="Straight Connector 23">
            <a:extLst>
              <a:ext uri="{FF2B5EF4-FFF2-40B4-BE49-F238E27FC236}">
                <a16:creationId xmlns:a16="http://schemas.microsoft.com/office/drawing/2014/main" id="{4E06E16B-EB4F-427B-ACD6-2E76E580BB1C}"/>
              </a:ext>
            </a:extLst>
          </p:cNvPr>
          <p:cNvCxnSpPr>
            <a:cxnSpLocks/>
            <a:stCxn id="25" idx="2"/>
          </p:cNvCxnSpPr>
          <p:nvPr/>
        </p:nvCxnSpPr>
        <p:spPr>
          <a:xfrm>
            <a:off x="6095995" y="923330"/>
            <a:ext cx="5" cy="5703664"/>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5" name="Text Box 13">
            <a:extLst>
              <a:ext uri="{FF2B5EF4-FFF2-40B4-BE49-F238E27FC236}">
                <a16:creationId xmlns:a16="http://schemas.microsoft.com/office/drawing/2014/main" id="{1C724C79-DE9F-4624-94C6-0A3CE638F8F9}"/>
              </a:ext>
            </a:extLst>
          </p:cNvPr>
          <p:cNvSpPr txBox="1">
            <a:spLocks noChangeArrowheads="1"/>
          </p:cNvSpPr>
          <p:nvPr/>
        </p:nvSpPr>
        <p:spPr bwMode="auto">
          <a:xfrm>
            <a:off x="-1" y="0"/>
            <a:ext cx="1219199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516438"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16438"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16438"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16438"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164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164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164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164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16438"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dirty="0">
                <a:solidFill>
                  <a:srgbClr val="FFFF00"/>
                </a:solidFill>
                <a:latin typeface="Calibri" panose="020F0502020204030204" pitchFamily="34" charset="0"/>
              </a:rPr>
              <a:t>META-ETHICS</a:t>
            </a:r>
          </a:p>
        </p:txBody>
      </p:sp>
      <p:sp>
        <p:nvSpPr>
          <p:cNvPr id="26" name="Rectangle 25">
            <a:extLst>
              <a:ext uri="{FF2B5EF4-FFF2-40B4-BE49-F238E27FC236}">
                <a16:creationId xmlns:a16="http://schemas.microsoft.com/office/drawing/2014/main" id="{792A652F-223E-4FBD-AB5D-DE2A10B5D1D6}"/>
              </a:ext>
            </a:extLst>
          </p:cNvPr>
          <p:cNvSpPr/>
          <p:nvPr/>
        </p:nvSpPr>
        <p:spPr>
          <a:xfrm>
            <a:off x="6331430" y="3886201"/>
            <a:ext cx="5733413" cy="707886"/>
          </a:xfrm>
          <a:prstGeom prst="rect">
            <a:avLst/>
          </a:prstGeom>
        </p:spPr>
        <p:txBody>
          <a:bodyPr wrap="square">
            <a:spAutoFit/>
          </a:bodyPr>
          <a:lstStyle/>
          <a:p>
            <a:r>
              <a:rPr lang="en-US" sz="2000" b="1" dirty="0">
                <a:solidFill>
                  <a:srgbClr val="00FF00"/>
                </a:solidFill>
                <a:latin typeface="+mn-lt"/>
              </a:rPr>
              <a:t>Teleology: </a:t>
            </a:r>
            <a:r>
              <a:rPr lang="en-US" sz="2000" dirty="0">
                <a:solidFill>
                  <a:schemeClr val="bg1"/>
                </a:solidFill>
                <a:latin typeface="+mn-lt"/>
              </a:rPr>
              <a:t>is an explanation for something in function of its </a:t>
            </a:r>
            <a:r>
              <a:rPr lang="en-US" sz="2000" dirty="0">
                <a:solidFill>
                  <a:srgbClr val="00FF00"/>
                </a:solidFill>
                <a:latin typeface="+mn-lt"/>
              </a:rPr>
              <a:t>end purpose</a:t>
            </a:r>
            <a:r>
              <a:rPr lang="en-US" sz="2000" dirty="0">
                <a:solidFill>
                  <a:schemeClr val="bg1"/>
                </a:solidFill>
                <a:latin typeface="+mn-lt"/>
              </a:rPr>
              <a:t> or goal.</a:t>
            </a:r>
          </a:p>
        </p:txBody>
      </p:sp>
      <p:sp>
        <p:nvSpPr>
          <p:cNvPr id="27" name="Rectangle 26">
            <a:extLst>
              <a:ext uri="{FF2B5EF4-FFF2-40B4-BE49-F238E27FC236}">
                <a16:creationId xmlns:a16="http://schemas.microsoft.com/office/drawing/2014/main" id="{4E095A20-B21B-4743-A87E-A908C07E0AA7}"/>
              </a:ext>
            </a:extLst>
          </p:cNvPr>
          <p:cNvSpPr/>
          <p:nvPr/>
        </p:nvSpPr>
        <p:spPr>
          <a:xfrm>
            <a:off x="121164" y="3886200"/>
            <a:ext cx="5821613" cy="707886"/>
          </a:xfrm>
          <a:prstGeom prst="rect">
            <a:avLst/>
          </a:prstGeom>
        </p:spPr>
        <p:txBody>
          <a:bodyPr wrap="square">
            <a:spAutoFit/>
          </a:bodyPr>
          <a:lstStyle/>
          <a:p>
            <a:r>
              <a:rPr lang="en-US" sz="2000" b="1" dirty="0">
                <a:solidFill>
                  <a:srgbClr val="FF0000"/>
                </a:solidFill>
                <a:latin typeface="+mn-lt"/>
              </a:rPr>
              <a:t>Deontology: </a:t>
            </a:r>
            <a:r>
              <a:rPr lang="en-US" sz="2000" dirty="0">
                <a:solidFill>
                  <a:schemeClr val="bg1"/>
                </a:solidFill>
                <a:latin typeface="+mn-lt"/>
              </a:rPr>
              <a:t>is judgement of morality of an action based on </a:t>
            </a:r>
            <a:r>
              <a:rPr lang="en-US" sz="2000" dirty="0">
                <a:solidFill>
                  <a:srgbClr val="FF0000"/>
                </a:solidFill>
                <a:latin typeface="+mn-lt"/>
              </a:rPr>
              <a:t>absolute rules</a:t>
            </a:r>
            <a:r>
              <a:rPr lang="en-US" sz="2000" dirty="0">
                <a:solidFill>
                  <a:schemeClr val="bg1"/>
                </a:solidFill>
                <a:latin typeface="+mn-lt"/>
              </a:rPr>
              <a:t> that bind you to your duty.</a:t>
            </a:r>
          </a:p>
        </p:txBody>
      </p:sp>
    </p:spTree>
    <p:extLst>
      <p:ext uri="{BB962C8B-B14F-4D97-AF65-F5344CB8AC3E}">
        <p14:creationId xmlns:p14="http://schemas.microsoft.com/office/powerpoint/2010/main" val="1522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0" grpId="0"/>
      <p:bldP spid="21" grpId="0"/>
      <p:bldP spid="22" grpId="0"/>
      <p:bldP spid="23"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16</a:t>
            </a:fld>
            <a:endParaRPr lang="en-US" dirty="0"/>
          </a:p>
        </p:txBody>
      </p:sp>
      <p:sp>
        <p:nvSpPr>
          <p:cNvPr id="5" name="Rectangle 23">
            <a:extLst>
              <a:ext uri="{FF2B5EF4-FFF2-40B4-BE49-F238E27FC236}">
                <a16:creationId xmlns:a16="http://schemas.microsoft.com/office/drawing/2014/main" id="{35778330-530D-4A48-A780-CC05D0A90643}"/>
              </a:ext>
            </a:extLst>
          </p:cNvPr>
          <p:cNvSpPr>
            <a:spLocks noChangeArrowheads="1"/>
          </p:cNvSpPr>
          <p:nvPr/>
        </p:nvSpPr>
        <p:spPr bwMode="auto">
          <a:xfrm>
            <a:off x="235896" y="5050631"/>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6" name="Text Box 2">
            <a:extLst>
              <a:ext uri="{FF2B5EF4-FFF2-40B4-BE49-F238E27FC236}">
                <a16:creationId xmlns:a16="http://schemas.microsoft.com/office/drawing/2014/main" id="{CD5499F1-4C7D-4833-AE9B-602151AF7A88}"/>
              </a:ext>
            </a:extLst>
          </p:cNvPr>
          <p:cNvSpPr txBox="1">
            <a:spLocks noChangeArrowheads="1"/>
          </p:cNvSpPr>
          <p:nvPr/>
        </p:nvSpPr>
        <p:spPr bwMode="auto">
          <a:xfrm>
            <a:off x="0" y="0"/>
            <a:ext cx="1219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5400" dirty="0">
                <a:solidFill>
                  <a:srgbClr val="00FF00"/>
                </a:solidFill>
                <a:latin typeface="+mn-lt"/>
              </a:rPr>
              <a:t>Teleological Ethics</a:t>
            </a:r>
            <a:endParaRPr lang="en-US" sz="2100" dirty="0">
              <a:solidFill>
                <a:schemeClr val="bg1"/>
              </a:solidFill>
              <a:effectLst>
                <a:outerShdw blurRad="38100" dist="38100" dir="2700000" algn="tl">
                  <a:srgbClr val="000000">
                    <a:alpha val="43137"/>
                  </a:srgbClr>
                </a:outerShdw>
              </a:effectLst>
              <a:latin typeface="+mn-lt"/>
              <a:cs typeface="Arial" charset="0"/>
            </a:endParaRPr>
          </a:p>
        </p:txBody>
      </p:sp>
      <p:sp>
        <p:nvSpPr>
          <p:cNvPr id="7" name="Rectangle 6">
            <a:extLst>
              <a:ext uri="{FF2B5EF4-FFF2-40B4-BE49-F238E27FC236}">
                <a16:creationId xmlns:a16="http://schemas.microsoft.com/office/drawing/2014/main" id="{1F4FD7A1-CFE3-41B1-9B7F-A4DAD82296C9}"/>
              </a:ext>
            </a:extLst>
          </p:cNvPr>
          <p:cNvSpPr/>
          <p:nvPr/>
        </p:nvSpPr>
        <p:spPr>
          <a:xfrm>
            <a:off x="152400" y="1752600"/>
            <a:ext cx="11887200" cy="707886"/>
          </a:xfrm>
          <a:prstGeom prst="rect">
            <a:avLst/>
          </a:prstGeom>
        </p:spPr>
        <p:txBody>
          <a:bodyPr wrap="square">
            <a:spAutoFit/>
          </a:bodyPr>
          <a:lstStyle/>
          <a:p>
            <a:r>
              <a:rPr lang="en-US" sz="2000" dirty="0">
                <a:solidFill>
                  <a:schemeClr val="bg1"/>
                </a:solidFill>
                <a:latin typeface="+mn-lt"/>
              </a:rPr>
              <a:t>Teleological ethics is the theory of morality that derives duty or moral obligation from what is </a:t>
            </a:r>
            <a:r>
              <a:rPr lang="en-US" sz="2000" dirty="0">
                <a:solidFill>
                  <a:srgbClr val="00FF00"/>
                </a:solidFill>
                <a:latin typeface="+mn-lt"/>
              </a:rPr>
              <a:t>good</a:t>
            </a:r>
            <a:r>
              <a:rPr lang="en-US" sz="2000" dirty="0">
                <a:solidFill>
                  <a:schemeClr val="bg1"/>
                </a:solidFill>
                <a:latin typeface="+mn-lt"/>
              </a:rPr>
              <a:t> or desirable as an </a:t>
            </a:r>
            <a:r>
              <a:rPr lang="en-US" sz="2000" dirty="0">
                <a:solidFill>
                  <a:srgbClr val="00FF00"/>
                </a:solidFill>
                <a:latin typeface="+mn-lt"/>
              </a:rPr>
              <a:t>end </a:t>
            </a:r>
            <a:r>
              <a:rPr lang="en-US" sz="2000" dirty="0">
                <a:solidFill>
                  <a:schemeClr val="bg1"/>
                </a:solidFill>
                <a:latin typeface="+mn-lt"/>
              </a:rPr>
              <a:t>or </a:t>
            </a:r>
            <a:r>
              <a:rPr lang="en-US" sz="2000" dirty="0">
                <a:solidFill>
                  <a:srgbClr val="00FF00"/>
                </a:solidFill>
                <a:latin typeface="+mn-lt"/>
              </a:rPr>
              <a:t>purpose</a:t>
            </a:r>
            <a:r>
              <a:rPr lang="en-US" sz="2000" dirty="0">
                <a:solidFill>
                  <a:schemeClr val="bg1"/>
                </a:solidFill>
                <a:latin typeface="+mn-lt"/>
              </a:rPr>
              <a:t> to be achieved.</a:t>
            </a:r>
            <a:endParaRPr lang="en-US" sz="2000" dirty="0">
              <a:solidFill>
                <a:schemeClr val="bg1"/>
              </a:solidFill>
              <a:effectLst>
                <a:outerShdw blurRad="38100" dist="38100" dir="2700000" algn="tl">
                  <a:srgbClr val="000000">
                    <a:alpha val="43137"/>
                  </a:srgbClr>
                </a:outerShdw>
              </a:effectLst>
              <a:latin typeface="+mn-lt"/>
              <a:cs typeface="Arial" charset="0"/>
            </a:endParaRPr>
          </a:p>
        </p:txBody>
      </p:sp>
      <p:sp>
        <p:nvSpPr>
          <p:cNvPr id="8" name="Text Box 2">
            <a:extLst>
              <a:ext uri="{FF2B5EF4-FFF2-40B4-BE49-F238E27FC236}">
                <a16:creationId xmlns:a16="http://schemas.microsoft.com/office/drawing/2014/main" id="{76D4B7F4-2C86-4998-85B9-3E63B1B668FA}"/>
              </a:ext>
            </a:extLst>
          </p:cNvPr>
          <p:cNvSpPr txBox="1">
            <a:spLocks noChangeArrowheads="1"/>
          </p:cNvSpPr>
          <p:nvPr/>
        </p:nvSpPr>
        <p:spPr bwMode="auto">
          <a:xfrm>
            <a:off x="0" y="321058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solidFill>
                  <a:srgbClr val="00FF00"/>
                </a:solidFill>
                <a:effectLst>
                  <a:outerShdw blurRad="38100" dist="38100" dir="2700000" algn="tl">
                    <a:srgbClr val="000000">
                      <a:alpha val="43137"/>
                    </a:srgbClr>
                  </a:outerShdw>
                </a:effectLst>
                <a:latin typeface="+mn-lt"/>
                <a:cs typeface="Arial" charset="0"/>
              </a:rPr>
              <a:t>Good</a:t>
            </a:r>
            <a:r>
              <a:rPr lang="en-US" altLang="en-US" sz="2800" dirty="0">
                <a:solidFill>
                  <a:schemeClr val="bg1"/>
                </a:solidFill>
                <a:effectLst>
                  <a:outerShdw blurRad="38100" dist="38100" dir="2700000" algn="tl">
                    <a:srgbClr val="000000">
                      <a:alpha val="43137"/>
                    </a:srgbClr>
                  </a:outerShdw>
                </a:effectLst>
                <a:latin typeface="+mn-lt"/>
                <a:cs typeface="Arial" charset="0"/>
              </a:rPr>
              <a:t> </a:t>
            </a:r>
            <a:r>
              <a:rPr lang="en-US" altLang="en-US" sz="2800" dirty="0">
                <a:solidFill>
                  <a:srgbClr val="FF0000"/>
                </a:solidFill>
                <a:effectLst>
                  <a:outerShdw blurRad="38100" dist="38100" dir="2700000" algn="tl">
                    <a:srgbClr val="000000">
                      <a:alpha val="43137"/>
                    </a:srgbClr>
                  </a:outerShdw>
                </a:effectLst>
                <a:latin typeface="+mn-lt"/>
                <a:cs typeface="Arial" charset="0"/>
              </a:rPr>
              <a:t>Evil</a:t>
            </a:r>
            <a:r>
              <a:rPr lang="en-US" altLang="en-US" sz="2800" dirty="0">
                <a:solidFill>
                  <a:schemeClr val="bg1"/>
                </a:solidFill>
                <a:effectLst>
                  <a:outerShdw blurRad="38100" dist="38100" dir="2700000" algn="tl">
                    <a:srgbClr val="000000">
                      <a:alpha val="43137"/>
                    </a:srgbClr>
                  </a:outerShdw>
                </a:effectLst>
                <a:latin typeface="+mn-lt"/>
                <a:cs typeface="Arial" charset="0"/>
              </a:rPr>
              <a:t>  …   </a:t>
            </a:r>
            <a:r>
              <a:rPr lang="en-US" altLang="en-US" sz="2800" dirty="0">
                <a:solidFill>
                  <a:srgbClr val="00FF00"/>
                </a:solidFill>
                <a:effectLst>
                  <a:outerShdw blurRad="38100" dist="38100" dir="2700000" algn="tl">
                    <a:srgbClr val="000000">
                      <a:alpha val="43137"/>
                    </a:srgbClr>
                  </a:outerShdw>
                </a:effectLst>
                <a:latin typeface="+mn-lt"/>
                <a:cs typeface="Arial" charset="0"/>
              </a:rPr>
              <a:t>Right</a:t>
            </a:r>
            <a:r>
              <a:rPr lang="en-US" altLang="en-US" sz="2800" dirty="0">
                <a:solidFill>
                  <a:schemeClr val="bg1"/>
                </a:solidFill>
                <a:effectLst>
                  <a:outerShdw blurRad="38100" dist="38100" dir="2700000" algn="tl">
                    <a:srgbClr val="000000">
                      <a:alpha val="43137"/>
                    </a:srgbClr>
                  </a:outerShdw>
                </a:effectLst>
                <a:latin typeface="+mn-lt"/>
                <a:cs typeface="Arial" charset="0"/>
              </a:rPr>
              <a:t> </a:t>
            </a:r>
            <a:r>
              <a:rPr lang="en-US" altLang="en-US" sz="2800" dirty="0">
                <a:solidFill>
                  <a:srgbClr val="FF0000"/>
                </a:solidFill>
                <a:effectLst>
                  <a:outerShdw blurRad="38100" dist="38100" dir="2700000" algn="tl">
                    <a:srgbClr val="000000">
                      <a:alpha val="43137"/>
                    </a:srgbClr>
                  </a:outerShdw>
                </a:effectLst>
                <a:latin typeface="+mn-lt"/>
                <a:cs typeface="Arial" charset="0"/>
              </a:rPr>
              <a:t>Wrong</a:t>
            </a:r>
            <a:r>
              <a:rPr lang="en-US" altLang="en-US" sz="2800" dirty="0">
                <a:solidFill>
                  <a:schemeClr val="bg1"/>
                </a:solidFill>
                <a:effectLst>
                  <a:outerShdw blurRad="38100" dist="38100" dir="2700000" algn="tl">
                    <a:srgbClr val="000000">
                      <a:alpha val="43137"/>
                    </a:srgbClr>
                  </a:outerShdw>
                </a:effectLst>
                <a:latin typeface="+mn-lt"/>
                <a:cs typeface="Arial" charset="0"/>
              </a:rPr>
              <a:t>  …   </a:t>
            </a:r>
            <a:r>
              <a:rPr lang="en-US" altLang="en-US" sz="2800" dirty="0">
                <a:solidFill>
                  <a:srgbClr val="00FF00"/>
                </a:solidFill>
                <a:effectLst>
                  <a:outerShdw blurRad="38100" dist="38100" dir="2700000" algn="tl">
                    <a:srgbClr val="000000">
                      <a:alpha val="43137"/>
                    </a:srgbClr>
                  </a:outerShdw>
                </a:effectLst>
                <a:latin typeface="+mn-lt"/>
                <a:cs typeface="Arial" charset="0"/>
              </a:rPr>
              <a:t>Virtue</a:t>
            </a:r>
            <a:r>
              <a:rPr lang="en-US" altLang="en-US" sz="2800" dirty="0">
                <a:solidFill>
                  <a:schemeClr val="bg1"/>
                </a:solidFill>
                <a:effectLst>
                  <a:outerShdw blurRad="38100" dist="38100" dir="2700000" algn="tl">
                    <a:srgbClr val="000000">
                      <a:alpha val="43137"/>
                    </a:srgbClr>
                  </a:outerShdw>
                </a:effectLst>
                <a:latin typeface="+mn-lt"/>
                <a:cs typeface="Arial" charset="0"/>
              </a:rPr>
              <a:t> </a:t>
            </a:r>
            <a:r>
              <a:rPr lang="en-US" altLang="en-US" sz="2800" dirty="0">
                <a:solidFill>
                  <a:srgbClr val="FF0000"/>
                </a:solidFill>
                <a:effectLst>
                  <a:outerShdw blurRad="38100" dist="38100" dir="2700000" algn="tl">
                    <a:srgbClr val="000000">
                      <a:alpha val="43137"/>
                    </a:srgbClr>
                  </a:outerShdw>
                </a:effectLst>
                <a:latin typeface="+mn-lt"/>
                <a:cs typeface="Arial" charset="0"/>
              </a:rPr>
              <a:t>Vice</a:t>
            </a:r>
            <a:endParaRPr lang="en-US" altLang="en-US" sz="2800" dirty="0">
              <a:solidFill>
                <a:srgbClr val="FF0000"/>
              </a:solidFill>
              <a:latin typeface="+mn-lt"/>
            </a:endParaRPr>
          </a:p>
        </p:txBody>
      </p:sp>
      <p:sp>
        <p:nvSpPr>
          <p:cNvPr id="9" name="Rectangle 8">
            <a:extLst>
              <a:ext uri="{FF2B5EF4-FFF2-40B4-BE49-F238E27FC236}">
                <a16:creationId xmlns:a16="http://schemas.microsoft.com/office/drawing/2014/main" id="{28CF9C91-D5C5-4EB5-8E45-21DA713FB656}"/>
              </a:ext>
            </a:extLst>
          </p:cNvPr>
          <p:cNvSpPr/>
          <p:nvPr/>
        </p:nvSpPr>
        <p:spPr>
          <a:xfrm>
            <a:off x="235896" y="3943290"/>
            <a:ext cx="11956104" cy="400110"/>
          </a:xfrm>
          <a:prstGeom prst="rect">
            <a:avLst/>
          </a:prstGeom>
        </p:spPr>
        <p:txBody>
          <a:bodyPr wrap="square">
            <a:spAutoFit/>
          </a:bodyPr>
          <a:lstStyle/>
          <a:p>
            <a:r>
              <a:rPr lang="en-US" altLang="en-US" sz="2000" dirty="0">
                <a:solidFill>
                  <a:schemeClr val="bg1"/>
                </a:solidFill>
                <a:latin typeface="+mn-lt"/>
              </a:rPr>
              <a:t>All things (Material or Spiritual) can be explained Teleologically using Aristotle’s four causes:</a:t>
            </a:r>
          </a:p>
        </p:txBody>
      </p:sp>
      <p:sp>
        <p:nvSpPr>
          <p:cNvPr id="11" name="Rectangle 10">
            <a:extLst>
              <a:ext uri="{FF2B5EF4-FFF2-40B4-BE49-F238E27FC236}">
                <a16:creationId xmlns:a16="http://schemas.microsoft.com/office/drawing/2014/main" id="{A519B9B3-C01D-4502-9512-DF7657DE18DD}"/>
              </a:ext>
            </a:extLst>
          </p:cNvPr>
          <p:cNvSpPr/>
          <p:nvPr/>
        </p:nvSpPr>
        <p:spPr>
          <a:xfrm>
            <a:off x="0" y="2607534"/>
            <a:ext cx="12192000" cy="712824"/>
          </a:xfrm>
          <a:prstGeom prst="rect">
            <a:avLst/>
          </a:prstGeom>
        </p:spPr>
        <p:txBody>
          <a:bodyPr wrap="square">
            <a:spAutoFit/>
          </a:bodyPr>
          <a:lstStyle/>
          <a:p>
            <a:pPr algn="ctr">
              <a:lnSpc>
                <a:spcPct val="120000"/>
              </a:lnSpc>
            </a:pPr>
            <a:r>
              <a:rPr lang="en-US" sz="3600" dirty="0">
                <a:solidFill>
                  <a:srgbClr val="FFFF00"/>
                </a:solidFill>
                <a:latin typeface="+mn-lt"/>
              </a:rPr>
              <a:t>HYPOTHETICAL IMPERATIVE: </a:t>
            </a:r>
            <a:r>
              <a:rPr lang="en-US" sz="3600" dirty="0">
                <a:solidFill>
                  <a:schemeClr val="bg1"/>
                </a:solidFill>
                <a:latin typeface="+mn-lt"/>
              </a:rPr>
              <a:t>Given </a:t>
            </a:r>
            <a:r>
              <a:rPr lang="en-US" sz="3600" dirty="0">
                <a:solidFill>
                  <a:srgbClr val="00FF00"/>
                </a:solidFill>
                <a:latin typeface="+mn-lt"/>
              </a:rPr>
              <a:t>X</a:t>
            </a:r>
            <a:r>
              <a:rPr lang="en-US" sz="3600" dirty="0">
                <a:solidFill>
                  <a:schemeClr val="bg1"/>
                </a:solidFill>
                <a:latin typeface="+mn-lt"/>
              </a:rPr>
              <a:t>, if </a:t>
            </a:r>
            <a:r>
              <a:rPr lang="en-US" sz="3600" dirty="0">
                <a:solidFill>
                  <a:srgbClr val="00FF00"/>
                </a:solidFill>
                <a:latin typeface="+mn-lt"/>
              </a:rPr>
              <a:t>Y</a:t>
            </a:r>
            <a:r>
              <a:rPr lang="en-US" sz="3600" dirty="0">
                <a:solidFill>
                  <a:schemeClr val="bg1"/>
                </a:solidFill>
                <a:latin typeface="+mn-lt"/>
              </a:rPr>
              <a:t>, then </a:t>
            </a:r>
            <a:r>
              <a:rPr lang="en-US" sz="3600" dirty="0">
                <a:solidFill>
                  <a:srgbClr val="00FF00"/>
                </a:solidFill>
                <a:latin typeface="+mn-lt"/>
              </a:rPr>
              <a:t>Z</a:t>
            </a:r>
            <a:endParaRPr lang="en-US" sz="3600" dirty="0">
              <a:solidFill>
                <a:schemeClr val="bg1"/>
              </a:solidFill>
              <a:latin typeface="+mn-lt"/>
            </a:endParaRPr>
          </a:p>
        </p:txBody>
      </p:sp>
      <p:sp>
        <p:nvSpPr>
          <p:cNvPr id="12" name="Rectangle 11">
            <a:extLst>
              <a:ext uri="{FF2B5EF4-FFF2-40B4-BE49-F238E27FC236}">
                <a16:creationId xmlns:a16="http://schemas.microsoft.com/office/drawing/2014/main" id="{FA326615-0E39-4C97-84F8-9C9F400B6BD7}"/>
              </a:ext>
            </a:extLst>
          </p:cNvPr>
          <p:cNvSpPr/>
          <p:nvPr/>
        </p:nvSpPr>
        <p:spPr>
          <a:xfrm>
            <a:off x="235896" y="4267200"/>
            <a:ext cx="11956104" cy="2400657"/>
          </a:xfrm>
          <a:prstGeom prst="rect">
            <a:avLst/>
          </a:prstGeom>
        </p:spPr>
        <p:txBody>
          <a:bodyPr wrap="square">
            <a:spAutoFit/>
          </a:bodyPr>
          <a:lstStyle/>
          <a:p>
            <a:r>
              <a:rPr lang="en-CA" altLang="en-US" sz="2000" b="1" dirty="0">
                <a:solidFill>
                  <a:srgbClr val="00FF00"/>
                </a:solidFill>
                <a:latin typeface="+mn-lt"/>
              </a:rPr>
              <a:t>Mortimer Adler: </a:t>
            </a:r>
            <a:r>
              <a:rPr lang="en-CA" altLang="en-US" sz="2000" dirty="0">
                <a:solidFill>
                  <a:schemeClr val="bg1"/>
                </a:solidFill>
                <a:latin typeface="+mn-lt"/>
              </a:rPr>
              <a:t>“Let me summarize the four causes by describing them in the simplest terms possible. Because these statements about the four causes are so very simple, they may also be difficult to understand. We must pay close attention to the key words that are </a:t>
            </a:r>
            <a:r>
              <a:rPr lang="en-CA" altLang="en-US" sz="2000" i="1" dirty="0">
                <a:solidFill>
                  <a:schemeClr val="bg1"/>
                </a:solidFill>
                <a:latin typeface="+mn-lt"/>
              </a:rPr>
              <a:t>italicized</a:t>
            </a:r>
            <a:r>
              <a:rPr lang="en-CA" altLang="en-US" sz="2000" dirty="0">
                <a:solidFill>
                  <a:schemeClr val="bg1"/>
                </a:solidFill>
                <a:latin typeface="+mn-lt"/>
              </a:rPr>
              <a:t> in each statement.”</a:t>
            </a:r>
          </a:p>
          <a:p>
            <a:endParaRPr lang="en-CA" altLang="en-US" sz="1000" dirty="0">
              <a:solidFill>
                <a:schemeClr val="bg1"/>
              </a:solidFill>
              <a:latin typeface="+mn-lt"/>
            </a:endParaRPr>
          </a:p>
          <a:p>
            <a:r>
              <a:rPr lang="en-CA" altLang="en-US" sz="2000" dirty="0">
                <a:solidFill>
                  <a:schemeClr val="bg1"/>
                </a:solidFill>
                <a:latin typeface="+mn-lt"/>
              </a:rPr>
              <a:t>1. </a:t>
            </a:r>
            <a:r>
              <a:rPr lang="en-CA" altLang="en-US" sz="2000" dirty="0">
                <a:solidFill>
                  <a:srgbClr val="00FF00"/>
                </a:solidFill>
                <a:latin typeface="+mn-lt"/>
              </a:rPr>
              <a:t>Material cause: </a:t>
            </a:r>
            <a:r>
              <a:rPr lang="en-CA" altLang="en-US" sz="2000" dirty="0">
                <a:solidFill>
                  <a:schemeClr val="bg1"/>
                </a:solidFill>
                <a:latin typeface="+mn-lt"/>
              </a:rPr>
              <a:t>that </a:t>
            </a:r>
            <a:r>
              <a:rPr lang="en-CA" altLang="en-US" sz="2000" i="1" dirty="0">
                <a:solidFill>
                  <a:srgbClr val="FFFF00"/>
                </a:solidFill>
                <a:latin typeface="+mn-lt"/>
              </a:rPr>
              <a:t>out of which</a:t>
            </a:r>
            <a:r>
              <a:rPr lang="en-CA" altLang="en-US" sz="2000" dirty="0">
                <a:solidFill>
                  <a:srgbClr val="FFFF00"/>
                </a:solidFill>
                <a:latin typeface="+mn-lt"/>
              </a:rPr>
              <a:t> </a:t>
            </a:r>
            <a:r>
              <a:rPr lang="en-CA" altLang="en-US" sz="2000" dirty="0">
                <a:solidFill>
                  <a:schemeClr val="bg1"/>
                </a:solidFill>
                <a:latin typeface="+mn-lt"/>
              </a:rPr>
              <a:t>something is made.</a:t>
            </a:r>
          </a:p>
          <a:p>
            <a:r>
              <a:rPr lang="en-CA" altLang="en-US" sz="2000" dirty="0">
                <a:solidFill>
                  <a:schemeClr val="bg1"/>
                </a:solidFill>
                <a:latin typeface="+mn-lt"/>
              </a:rPr>
              <a:t>2. </a:t>
            </a:r>
            <a:r>
              <a:rPr lang="en-CA" altLang="en-US" sz="2000" dirty="0">
                <a:solidFill>
                  <a:srgbClr val="00FF00"/>
                </a:solidFill>
                <a:latin typeface="+mn-lt"/>
              </a:rPr>
              <a:t>Efficient cause: </a:t>
            </a:r>
            <a:r>
              <a:rPr lang="en-CA" altLang="en-US" sz="2000" dirty="0">
                <a:solidFill>
                  <a:schemeClr val="bg1"/>
                </a:solidFill>
                <a:latin typeface="+mn-lt"/>
              </a:rPr>
              <a:t>that </a:t>
            </a:r>
            <a:r>
              <a:rPr lang="en-CA" altLang="en-US" sz="2000" i="1" dirty="0">
                <a:solidFill>
                  <a:srgbClr val="FFFF00"/>
                </a:solidFill>
                <a:latin typeface="+mn-lt"/>
              </a:rPr>
              <a:t>by which</a:t>
            </a:r>
            <a:r>
              <a:rPr lang="en-CA" altLang="en-US" sz="2000" dirty="0">
                <a:solidFill>
                  <a:srgbClr val="FFFF00"/>
                </a:solidFill>
                <a:latin typeface="+mn-lt"/>
              </a:rPr>
              <a:t> </a:t>
            </a:r>
            <a:r>
              <a:rPr lang="en-CA" altLang="en-US" sz="2000" dirty="0">
                <a:solidFill>
                  <a:schemeClr val="bg1"/>
                </a:solidFill>
                <a:latin typeface="+mn-lt"/>
              </a:rPr>
              <a:t>something is made.</a:t>
            </a:r>
          </a:p>
          <a:p>
            <a:r>
              <a:rPr lang="en-CA" altLang="en-US" sz="2000" dirty="0">
                <a:solidFill>
                  <a:schemeClr val="bg1"/>
                </a:solidFill>
                <a:latin typeface="+mn-lt"/>
              </a:rPr>
              <a:t>3. </a:t>
            </a:r>
            <a:r>
              <a:rPr lang="en-CA" altLang="en-US" sz="2000" dirty="0">
                <a:solidFill>
                  <a:srgbClr val="00FF00"/>
                </a:solidFill>
                <a:latin typeface="+mn-lt"/>
              </a:rPr>
              <a:t>Formal cause: </a:t>
            </a:r>
            <a:r>
              <a:rPr lang="en-CA" altLang="en-US" sz="2000" dirty="0">
                <a:solidFill>
                  <a:schemeClr val="bg1"/>
                </a:solidFill>
                <a:latin typeface="+mn-lt"/>
              </a:rPr>
              <a:t>that </a:t>
            </a:r>
            <a:r>
              <a:rPr lang="en-CA" altLang="en-US" sz="2000" i="1" dirty="0">
                <a:solidFill>
                  <a:srgbClr val="FFFF00"/>
                </a:solidFill>
                <a:latin typeface="+mn-lt"/>
              </a:rPr>
              <a:t>into which</a:t>
            </a:r>
            <a:r>
              <a:rPr lang="en-CA" altLang="en-US" sz="2000" dirty="0">
                <a:solidFill>
                  <a:srgbClr val="FFFF00"/>
                </a:solidFill>
                <a:latin typeface="+mn-lt"/>
              </a:rPr>
              <a:t> </a:t>
            </a:r>
            <a:r>
              <a:rPr lang="en-CA" altLang="en-US" sz="2000" dirty="0">
                <a:solidFill>
                  <a:schemeClr val="bg1"/>
                </a:solidFill>
                <a:latin typeface="+mn-lt"/>
              </a:rPr>
              <a:t>something is made.</a:t>
            </a:r>
          </a:p>
          <a:p>
            <a:r>
              <a:rPr lang="en-CA" altLang="en-US" sz="2000" dirty="0">
                <a:solidFill>
                  <a:schemeClr val="bg1"/>
                </a:solidFill>
                <a:latin typeface="+mn-lt"/>
              </a:rPr>
              <a:t>4. </a:t>
            </a:r>
            <a:r>
              <a:rPr lang="en-CA" altLang="en-US" sz="2000" dirty="0">
                <a:solidFill>
                  <a:srgbClr val="00FF00"/>
                </a:solidFill>
                <a:latin typeface="+mn-lt"/>
              </a:rPr>
              <a:t>Final cause: </a:t>
            </a:r>
            <a:r>
              <a:rPr lang="en-CA" altLang="en-US" sz="2000" dirty="0">
                <a:solidFill>
                  <a:schemeClr val="bg1"/>
                </a:solidFill>
                <a:latin typeface="+mn-lt"/>
              </a:rPr>
              <a:t>that </a:t>
            </a:r>
            <a:r>
              <a:rPr lang="en-CA" altLang="en-US" sz="2000" i="1" dirty="0">
                <a:solidFill>
                  <a:schemeClr val="bg1"/>
                </a:solidFill>
                <a:latin typeface="+mn-lt"/>
              </a:rPr>
              <a:t>for </a:t>
            </a:r>
            <a:r>
              <a:rPr lang="en-CA" altLang="en-US" sz="2000" i="1" dirty="0">
                <a:solidFill>
                  <a:srgbClr val="FFFF00"/>
                </a:solidFill>
                <a:latin typeface="+mn-lt"/>
              </a:rPr>
              <a:t>the sake of which</a:t>
            </a:r>
            <a:r>
              <a:rPr lang="en-CA" altLang="en-US" sz="2000" dirty="0">
                <a:solidFill>
                  <a:srgbClr val="FFFF00"/>
                </a:solidFill>
                <a:latin typeface="+mn-lt"/>
              </a:rPr>
              <a:t> </a:t>
            </a:r>
            <a:r>
              <a:rPr lang="en-CA" altLang="en-US" sz="2000" dirty="0">
                <a:solidFill>
                  <a:schemeClr val="bg1"/>
                </a:solidFill>
                <a:latin typeface="+mn-lt"/>
              </a:rPr>
              <a:t>something is made.”</a:t>
            </a:r>
          </a:p>
        </p:txBody>
      </p:sp>
      <p:sp>
        <p:nvSpPr>
          <p:cNvPr id="13" name="Rectangle 12">
            <a:extLst>
              <a:ext uri="{FF2B5EF4-FFF2-40B4-BE49-F238E27FC236}">
                <a16:creationId xmlns:a16="http://schemas.microsoft.com/office/drawing/2014/main" id="{5C53515E-92CB-462B-A20A-8C6FAD70D401}"/>
              </a:ext>
            </a:extLst>
          </p:cNvPr>
          <p:cNvSpPr>
            <a:spLocks noChangeArrowheads="1"/>
          </p:cNvSpPr>
          <p:nvPr/>
        </p:nvSpPr>
        <p:spPr bwMode="auto">
          <a:xfrm>
            <a:off x="152400" y="953869"/>
            <a:ext cx="11887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solidFill>
                  <a:schemeClr val="bg1"/>
                </a:solidFill>
                <a:latin typeface="+mn-lt"/>
              </a:rPr>
              <a:t>“One is not said to know a thing or to be able to explain it until one has grasped the ‘</a:t>
            </a:r>
            <a:r>
              <a:rPr lang="en-US" altLang="en-US" sz="2000" dirty="0">
                <a:solidFill>
                  <a:srgbClr val="FFFF00"/>
                </a:solidFill>
                <a:latin typeface="+mn-lt"/>
              </a:rPr>
              <a:t>why</a:t>
            </a:r>
            <a:r>
              <a:rPr lang="en-US" altLang="en-US" sz="2000" dirty="0">
                <a:solidFill>
                  <a:schemeClr val="bg1"/>
                </a:solidFill>
                <a:latin typeface="+mn-lt"/>
              </a:rPr>
              <a:t>’ or the </a:t>
            </a:r>
            <a:r>
              <a:rPr lang="en-US" altLang="en-US" sz="2000" dirty="0">
                <a:solidFill>
                  <a:srgbClr val="00FF00"/>
                </a:solidFill>
                <a:latin typeface="+mn-lt"/>
              </a:rPr>
              <a:t>cause</a:t>
            </a:r>
            <a:r>
              <a:rPr lang="en-US" altLang="en-US" sz="2000" dirty="0">
                <a:solidFill>
                  <a:schemeClr val="bg1"/>
                </a:solidFill>
                <a:latin typeface="+mn-lt"/>
              </a:rPr>
              <a:t> of it.” </a:t>
            </a:r>
            <a:r>
              <a:rPr lang="en-US" altLang="en-US" sz="1400" i="1" dirty="0">
                <a:solidFill>
                  <a:schemeClr val="bg1"/>
                </a:solidFill>
                <a:latin typeface="+mn-lt"/>
              </a:rPr>
              <a:t>(Gordon H. Clark, </a:t>
            </a:r>
            <a:r>
              <a:rPr lang="en-CA" altLang="en-US" sz="1400" i="1" dirty="0">
                <a:solidFill>
                  <a:schemeClr val="bg1"/>
                </a:solidFill>
                <a:latin typeface="+mn-lt"/>
              </a:rPr>
              <a:t>Thales to Dewey, p. 136)</a:t>
            </a:r>
            <a:endParaRPr lang="en-US" altLang="en-US" sz="1400" i="1" dirty="0">
              <a:solidFill>
                <a:schemeClr val="bg1"/>
              </a:solidFill>
              <a:latin typeface="+mn-lt"/>
            </a:endParaRPr>
          </a:p>
        </p:txBody>
      </p:sp>
    </p:spTree>
    <p:extLst>
      <p:ext uri="{BB962C8B-B14F-4D97-AF65-F5344CB8AC3E}">
        <p14:creationId xmlns:p14="http://schemas.microsoft.com/office/powerpoint/2010/main" val="37787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09AC10C-BFB8-45A8-9811-DB6C26C0192C}"/>
              </a:ext>
            </a:extLst>
          </p:cNvPr>
          <p:cNvSpPr txBox="1"/>
          <p:nvPr/>
        </p:nvSpPr>
        <p:spPr>
          <a:xfrm>
            <a:off x="222932" y="4381783"/>
            <a:ext cx="11746138" cy="2171417"/>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17</a:t>
            </a:fld>
            <a:endParaRPr lang="en-US" dirty="0"/>
          </a:p>
        </p:txBody>
      </p:sp>
      <p:sp>
        <p:nvSpPr>
          <p:cNvPr id="5" name="Text Box 33">
            <a:extLst>
              <a:ext uri="{FF2B5EF4-FFF2-40B4-BE49-F238E27FC236}">
                <a16:creationId xmlns:a16="http://schemas.microsoft.com/office/drawing/2014/main" id="{70DC5584-BE5E-4514-A194-71993C6ACA0C}"/>
              </a:ext>
            </a:extLst>
          </p:cNvPr>
          <p:cNvSpPr txBox="1">
            <a:spLocks noChangeArrowheads="1"/>
          </p:cNvSpPr>
          <p:nvPr/>
        </p:nvSpPr>
        <p:spPr bwMode="auto">
          <a:xfrm>
            <a:off x="0" y="0"/>
            <a:ext cx="12192000" cy="99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CA" altLang="en-US" sz="5400" dirty="0">
                <a:solidFill>
                  <a:srgbClr val="FFFF00"/>
                </a:solidFill>
                <a:latin typeface="+mn-lt"/>
              </a:rPr>
              <a:t>The Making of a Dog House</a:t>
            </a:r>
          </a:p>
        </p:txBody>
      </p:sp>
      <p:sp>
        <p:nvSpPr>
          <p:cNvPr id="6" name="Text Box 33">
            <a:extLst>
              <a:ext uri="{FF2B5EF4-FFF2-40B4-BE49-F238E27FC236}">
                <a16:creationId xmlns:a16="http://schemas.microsoft.com/office/drawing/2014/main" id="{9DE36CAD-0E97-48A4-AD91-7CCBF422CA96}"/>
              </a:ext>
            </a:extLst>
          </p:cNvPr>
          <p:cNvSpPr txBox="1">
            <a:spLocks noChangeArrowheads="1"/>
          </p:cNvSpPr>
          <p:nvPr/>
        </p:nvSpPr>
        <p:spPr bwMode="auto">
          <a:xfrm>
            <a:off x="685800" y="1251105"/>
            <a:ext cx="11353800"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b="1" dirty="0">
                <a:solidFill>
                  <a:srgbClr val="00FF00"/>
                </a:solidFill>
                <a:latin typeface="+mn-lt"/>
              </a:rPr>
              <a:t>Material Cause </a:t>
            </a:r>
            <a:r>
              <a:rPr lang="en-CA" altLang="en-US" b="1" dirty="0">
                <a:solidFill>
                  <a:schemeClr val="bg1"/>
                </a:solidFill>
                <a:latin typeface="+mn-lt"/>
              </a:rPr>
              <a:t>…</a:t>
            </a:r>
            <a:r>
              <a:rPr lang="en-CA" altLang="en-US" dirty="0">
                <a:solidFill>
                  <a:schemeClr val="bg1"/>
                </a:solidFill>
                <a:latin typeface="+mn-lt"/>
              </a:rPr>
              <a:t> Imagine building a doghouse (or anything) with no materials, no wood, nails, sheet metal, etc.</a:t>
            </a:r>
          </a:p>
        </p:txBody>
      </p:sp>
      <p:grpSp>
        <p:nvGrpSpPr>
          <p:cNvPr id="7" name="Group 6">
            <a:extLst>
              <a:ext uri="{FF2B5EF4-FFF2-40B4-BE49-F238E27FC236}">
                <a16:creationId xmlns:a16="http://schemas.microsoft.com/office/drawing/2014/main" id="{48016B2B-36F7-4853-831B-7EE450D7A27E}"/>
              </a:ext>
            </a:extLst>
          </p:cNvPr>
          <p:cNvGrpSpPr/>
          <p:nvPr/>
        </p:nvGrpSpPr>
        <p:grpSpPr>
          <a:xfrm>
            <a:off x="10337015" y="5019927"/>
            <a:ext cx="1294597" cy="1078479"/>
            <a:chOff x="10565051" y="4890187"/>
            <a:chExt cx="1520166" cy="1309119"/>
          </a:xfrm>
        </p:grpSpPr>
        <p:pic>
          <p:nvPicPr>
            <p:cNvPr id="8" name="Picture 77">
              <a:extLst>
                <a:ext uri="{FF2B5EF4-FFF2-40B4-BE49-F238E27FC236}">
                  <a16:creationId xmlns:a16="http://schemas.microsoft.com/office/drawing/2014/main" id="{8D747872-322F-4108-BB9D-4543BAC02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111" y="4890187"/>
              <a:ext cx="1457106" cy="130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529B175-3E6C-4590-BE82-C077F85795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24" b="93651" l="9709" r="97087">
                          <a14:foregroundMark x1="58252" y1="84127" x2="54369" y2="92857"/>
                          <a14:foregroundMark x1="75728" y1="84127" x2="69903" y2="94444"/>
                          <a14:foregroundMark x1="94175" y1="50000" x2="97087" y2="74603"/>
                          <a14:foregroundMark x1="97087" y1="74603" x2="97087" y2="77778"/>
                        </a14:backgroundRemoval>
                      </a14:imgEffect>
                    </a14:imgLayer>
                  </a14:imgProps>
                </a:ext>
              </a:extLst>
            </a:blip>
            <a:stretch>
              <a:fillRect/>
            </a:stretch>
          </p:blipFill>
          <p:spPr>
            <a:xfrm>
              <a:off x="10565051" y="5239157"/>
              <a:ext cx="602459" cy="736988"/>
            </a:xfrm>
            <a:prstGeom prst="rect">
              <a:avLst/>
            </a:prstGeom>
          </p:spPr>
        </p:pic>
      </p:grpSp>
      <p:sp>
        <p:nvSpPr>
          <p:cNvPr id="11" name="Rectangle 10">
            <a:extLst>
              <a:ext uri="{FF2B5EF4-FFF2-40B4-BE49-F238E27FC236}">
                <a16:creationId xmlns:a16="http://schemas.microsoft.com/office/drawing/2014/main" id="{EEBC48C5-9BCB-4C34-9707-9227D3C9C196}"/>
              </a:ext>
            </a:extLst>
          </p:cNvPr>
          <p:cNvSpPr>
            <a:spLocks noChangeArrowheads="1"/>
          </p:cNvSpPr>
          <p:nvPr/>
        </p:nvSpPr>
        <p:spPr bwMode="auto">
          <a:xfrm>
            <a:off x="259597" y="3505200"/>
            <a:ext cx="8849632"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en-CA" altLang="en-US" sz="2000" dirty="0">
                <a:solidFill>
                  <a:srgbClr val="FFFF00"/>
                </a:solidFill>
                <a:latin typeface="+mn-lt"/>
              </a:rPr>
              <a:t>(4) The </a:t>
            </a:r>
            <a:r>
              <a:rPr lang="en-CA" altLang="en-US" sz="2000" b="1" dirty="0">
                <a:solidFill>
                  <a:srgbClr val="FFFF00"/>
                </a:solidFill>
                <a:latin typeface="+mn-lt"/>
              </a:rPr>
              <a:t>Fourth</a:t>
            </a:r>
            <a:r>
              <a:rPr lang="en-CA" altLang="en-US" sz="2000" dirty="0">
                <a:solidFill>
                  <a:srgbClr val="FFFF00"/>
                </a:solidFill>
                <a:latin typeface="+mn-lt"/>
              </a:rPr>
              <a:t> question is ... Why is it made?</a:t>
            </a:r>
            <a:endParaRPr lang="en-CA" altLang="en-US" sz="2000" b="1" dirty="0">
              <a:solidFill>
                <a:srgbClr val="FFFF00"/>
              </a:solidFill>
              <a:latin typeface="+mn-lt"/>
            </a:endParaRPr>
          </a:p>
        </p:txBody>
      </p:sp>
      <p:sp>
        <p:nvSpPr>
          <p:cNvPr id="12" name="Rectangle 11">
            <a:extLst>
              <a:ext uri="{FF2B5EF4-FFF2-40B4-BE49-F238E27FC236}">
                <a16:creationId xmlns:a16="http://schemas.microsoft.com/office/drawing/2014/main" id="{D112E126-F1B6-4257-8E81-E911F03EB51B}"/>
              </a:ext>
            </a:extLst>
          </p:cNvPr>
          <p:cNvSpPr>
            <a:spLocks noChangeArrowheads="1"/>
          </p:cNvSpPr>
          <p:nvPr/>
        </p:nvSpPr>
        <p:spPr bwMode="auto">
          <a:xfrm>
            <a:off x="222931" y="899730"/>
            <a:ext cx="8816975"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en-CA" altLang="en-US" sz="2000" dirty="0">
                <a:solidFill>
                  <a:srgbClr val="FFFF00"/>
                </a:solidFill>
                <a:latin typeface="+mn-lt"/>
              </a:rPr>
              <a:t>(1) The </a:t>
            </a:r>
            <a:r>
              <a:rPr lang="en-CA" altLang="en-US" sz="2000" b="1" dirty="0">
                <a:solidFill>
                  <a:srgbClr val="FFFF00"/>
                </a:solidFill>
                <a:latin typeface="+mn-lt"/>
              </a:rPr>
              <a:t>First</a:t>
            </a:r>
            <a:r>
              <a:rPr lang="en-CA" altLang="en-US" sz="2000" dirty="0">
                <a:solidFill>
                  <a:srgbClr val="FFFF00"/>
                </a:solidFill>
                <a:latin typeface="+mn-lt"/>
              </a:rPr>
              <a:t> question is ... What is it made of?</a:t>
            </a:r>
          </a:p>
        </p:txBody>
      </p:sp>
      <p:sp>
        <p:nvSpPr>
          <p:cNvPr id="13" name="Text Box 33">
            <a:extLst>
              <a:ext uri="{FF2B5EF4-FFF2-40B4-BE49-F238E27FC236}">
                <a16:creationId xmlns:a16="http://schemas.microsoft.com/office/drawing/2014/main" id="{9337EBF8-9DF0-4420-A74C-D5DD9C32D84E}"/>
              </a:ext>
            </a:extLst>
          </p:cNvPr>
          <p:cNvSpPr txBox="1">
            <a:spLocks noChangeArrowheads="1"/>
          </p:cNvSpPr>
          <p:nvPr/>
        </p:nvSpPr>
        <p:spPr bwMode="auto">
          <a:xfrm>
            <a:off x="685799" y="3901917"/>
            <a:ext cx="11283270"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b="1" dirty="0">
                <a:solidFill>
                  <a:srgbClr val="00FF00"/>
                </a:solidFill>
                <a:latin typeface="+mn-lt"/>
              </a:rPr>
              <a:t>Final Cause </a:t>
            </a:r>
            <a:r>
              <a:rPr lang="en-CA" altLang="en-US" b="1" dirty="0">
                <a:solidFill>
                  <a:schemeClr val="bg1"/>
                </a:solidFill>
                <a:latin typeface="+mn-lt"/>
              </a:rPr>
              <a:t>…</a:t>
            </a:r>
            <a:r>
              <a:rPr lang="en-CA" altLang="en-US" dirty="0">
                <a:solidFill>
                  <a:schemeClr val="bg1"/>
                </a:solidFill>
                <a:latin typeface="+mn-lt"/>
              </a:rPr>
              <a:t> Imagine building a doghouse (or anything) for no reason or purpose.</a:t>
            </a:r>
          </a:p>
        </p:txBody>
      </p:sp>
      <p:sp>
        <p:nvSpPr>
          <p:cNvPr id="14" name="Rectangle 13">
            <a:extLst>
              <a:ext uri="{FF2B5EF4-FFF2-40B4-BE49-F238E27FC236}">
                <a16:creationId xmlns:a16="http://schemas.microsoft.com/office/drawing/2014/main" id="{887F50DD-3F46-4BC2-885B-13865E5A5062}"/>
              </a:ext>
            </a:extLst>
          </p:cNvPr>
          <p:cNvSpPr>
            <a:spLocks noChangeArrowheads="1"/>
          </p:cNvSpPr>
          <p:nvPr/>
        </p:nvSpPr>
        <p:spPr bwMode="auto">
          <a:xfrm>
            <a:off x="222931" y="1676400"/>
            <a:ext cx="5002212"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en-CA" altLang="en-US" sz="2000" dirty="0">
                <a:solidFill>
                  <a:srgbClr val="FFFF00"/>
                </a:solidFill>
                <a:latin typeface="+mn-lt"/>
              </a:rPr>
              <a:t>(2) The </a:t>
            </a:r>
            <a:r>
              <a:rPr lang="en-CA" altLang="en-US" sz="2000" b="1" dirty="0">
                <a:solidFill>
                  <a:srgbClr val="FFFF00"/>
                </a:solidFill>
                <a:latin typeface="+mn-lt"/>
              </a:rPr>
              <a:t>Second</a:t>
            </a:r>
            <a:r>
              <a:rPr lang="en-CA" altLang="en-US" sz="2000" dirty="0">
                <a:solidFill>
                  <a:srgbClr val="FFFF00"/>
                </a:solidFill>
                <a:latin typeface="+mn-lt"/>
              </a:rPr>
              <a:t> question is ... How is it made?</a:t>
            </a:r>
          </a:p>
        </p:txBody>
      </p:sp>
      <p:sp>
        <p:nvSpPr>
          <p:cNvPr id="15" name="Text Box 33">
            <a:extLst>
              <a:ext uri="{FF2B5EF4-FFF2-40B4-BE49-F238E27FC236}">
                <a16:creationId xmlns:a16="http://schemas.microsoft.com/office/drawing/2014/main" id="{24C0A180-22EC-4959-A6A9-8B951E0FCBB5}"/>
              </a:ext>
            </a:extLst>
          </p:cNvPr>
          <p:cNvSpPr txBox="1">
            <a:spLocks noChangeArrowheads="1"/>
          </p:cNvSpPr>
          <p:nvPr/>
        </p:nvSpPr>
        <p:spPr bwMode="auto">
          <a:xfrm>
            <a:off x="685799" y="2056202"/>
            <a:ext cx="11283270"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b="1" dirty="0">
                <a:solidFill>
                  <a:srgbClr val="00FF00"/>
                </a:solidFill>
                <a:latin typeface="+mn-lt"/>
              </a:rPr>
              <a:t>Efficient Cause </a:t>
            </a:r>
            <a:r>
              <a:rPr lang="en-CA" altLang="en-US" b="1" dirty="0">
                <a:solidFill>
                  <a:schemeClr val="bg1"/>
                </a:solidFill>
                <a:latin typeface="+mn-lt"/>
              </a:rPr>
              <a:t>…</a:t>
            </a:r>
            <a:r>
              <a:rPr lang="en-CA" altLang="en-US" dirty="0">
                <a:solidFill>
                  <a:schemeClr val="bg1"/>
                </a:solidFill>
                <a:latin typeface="+mn-lt"/>
              </a:rPr>
              <a:t> Imagine building a doghouse (or anything) without the skills of a builder or tools to work with.</a:t>
            </a:r>
          </a:p>
        </p:txBody>
      </p:sp>
      <p:sp>
        <p:nvSpPr>
          <p:cNvPr id="16" name="Rectangle 15">
            <a:extLst>
              <a:ext uri="{FF2B5EF4-FFF2-40B4-BE49-F238E27FC236}">
                <a16:creationId xmlns:a16="http://schemas.microsoft.com/office/drawing/2014/main" id="{1CCB9565-421B-4A46-9E8F-9C87107EFFA9}"/>
              </a:ext>
            </a:extLst>
          </p:cNvPr>
          <p:cNvSpPr>
            <a:spLocks noChangeArrowheads="1"/>
          </p:cNvSpPr>
          <p:nvPr/>
        </p:nvSpPr>
        <p:spPr bwMode="auto">
          <a:xfrm>
            <a:off x="259597" y="2590800"/>
            <a:ext cx="8849632"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pPr>
            <a:r>
              <a:rPr lang="en-CA" altLang="en-US" sz="2000" dirty="0">
                <a:solidFill>
                  <a:srgbClr val="FFFF00"/>
                </a:solidFill>
                <a:latin typeface="+mn-lt"/>
              </a:rPr>
              <a:t>(3) The </a:t>
            </a:r>
            <a:r>
              <a:rPr lang="en-CA" altLang="en-US" sz="2000" b="1" dirty="0">
                <a:solidFill>
                  <a:srgbClr val="FFFF00"/>
                </a:solidFill>
                <a:latin typeface="+mn-lt"/>
              </a:rPr>
              <a:t>Third</a:t>
            </a:r>
            <a:r>
              <a:rPr lang="en-CA" altLang="en-US" sz="2000" dirty="0">
                <a:solidFill>
                  <a:srgbClr val="FFFF00"/>
                </a:solidFill>
                <a:latin typeface="+mn-lt"/>
              </a:rPr>
              <a:t> question is ... What is being made?</a:t>
            </a:r>
          </a:p>
        </p:txBody>
      </p:sp>
      <p:sp>
        <p:nvSpPr>
          <p:cNvPr id="17" name="Text Box 33">
            <a:extLst>
              <a:ext uri="{FF2B5EF4-FFF2-40B4-BE49-F238E27FC236}">
                <a16:creationId xmlns:a16="http://schemas.microsoft.com/office/drawing/2014/main" id="{C6225F80-9123-41C5-8149-53F6CEFEE4CF}"/>
              </a:ext>
            </a:extLst>
          </p:cNvPr>
          <p:cNvSpPr txBox="1">
            <a:spLocks noChangeArrowheads="1"/>
          </p:cNvSpPr>
          <p:nvPr/>
        </p:nvSpPr>
        <p:spPr bwMode="auto">
          <a:xfrm>
            <a:off x="685799" y="2995281"/>
            <a:ext cx="11283270"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b="1" dirty="0">
                <a:solidFill>
                  <a:srgbClr val="00FF00"/>
                </a:solidFill>
                <a:latin typeface="+mn-lt"/>
              </a:rPr>
              <a:t>Formal Cause </a:t>
            </a:r>
            <a:r>
              <a:rPr lang="en-CA" altLang="en-US" b="1" dirty="0">
                <a:solidFill>
                  <a:schemeClr val="bg1"/>
                </a:solidFill>
                <a:latin typeface="+mn-lt"/>
              </a:rPr>
              <a:t>…</a:t>
            </a:r>
            <a:r>
              <a:rPr lang="en-CA" altLang="en-US" dirty="0">
                <a:solidFill>
                  <a:schemeClr val="bg1"/>
                </a:solidFill>
                <a:latin typeface="+mn-lt"/>
              </a:rPr>
              <a:t> Imagine building a doghouse (or anything) without any pattern or idea of what one is making.</a:t>
            </a:r>
          </a:p>
        </p:txBody>
      </p:sp>
      <p:pic>
        <p:nvPicPr>
          <p:cNvPr id="18" name="Picture 75" descr="Lumber 1">
            <a:extLst>
              <a:ext uri="{FF2B5EF4-FFF2-40B4-BE49-F238E27FC236}">
                <a16:creationId xmlns:a16="http://schemas.microsoft.com/office/drawing/2014/main" id="{244B82CA-49EE-4767-8B48-F745B5CEFA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513" y="5407198"/>
            <a:ext cx="1525188" cy="57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a:extLst>
              <a:ext uri="{FF2B5EF4-FFF2-40B4-BE49-F238E27FC236}">
                <a16:creationId xmlns:a16="http://schemas.microsoft.com/office/drawing/2014/main" id="{F57E3012-B69C-40C4-B02A-338A197169AC}"/>
              </a:ext>
            </a:extLst>
          </p:cNvPr>
          <p:cNvGrpSpPr/>
          <p:nvPr/>
        </p:nvGrpSpPr>
        <p:grpSpPr>
          <a:xfrm>
            <a:off x="3105740" y="4498206"/>
            <a:ext cx="1781980" cy="1719728"/>
            <a:chOff x="2441795" y="1471890"/>
            <a:chExt cx="1781980" cy="1719728"/>
          </a:xfrm>
        </p:grpSpPr>
        <p:pic>
          <p:nvPicPr>
            <p:cNvPr id="20" name="Picture 71" descr="Carpenter 13">
              <a:extLst>
                <a:ext uri="{FF2B5EF4-FFF2-40B4-BE49-F238E27FC236}">
                  <a16:creationId xmlns:a16="http://schemas.microsoft.com/office/drawing/2014/main" id="{CA34E78D-B5B1-48A5-8A82-F910B32327B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441795" y="1471890"/>
              <a:ext cx="820956" cy="160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0" descr="Tool Caddy">
              <a:extLst>
                <a:ext uri="{FF2B5EF4-FFF2-40B4-BE49-F238E27FC236}">
                  <a16:creationId xmlns:a16="http://schemas.microsoft.com/office/drawing/2014/main" id="{AF8DAF64-1BB1-443F-8589-F0343E39655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8382" y="2518512"/>
              <a:ext cx="544710" cy="52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81">
              <a:extLst>
                <a:ext uri="{FF2B5EF4-FFF2-40B4-BE49-F238E27FC236}">
                  <a16:creationId xmlns:a16="http://schemas.microsoft.com/office/drawing/2014/main" id="{5021CD59-CCE8-4CFE-A279-5177845BB9C7}"/>
                </a:ext>
              </a:extLst>
            </p:cNvPr>
            <p:cNvSpPr txBox="1">
              <a:spLocks noChangeArrowheads="1"/>
            </p:cNvSpPr>
            <p:nvPr/>
          </p:nvSpPr>
          <p:spPr bwMode="auto">
            <a:xfrm rot="21007933">
              <a:off x="3558451" y="2763631"/>
              <a:ext cx="400751" cy="22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557" tIns="29778" rIns="59557" bIns="29778">
              <a:spAutoFit/>
            </a:bodyPr>
            <a:lstStyle>
              <a:lvl1pPr defTabSz="793750" eaLnBrk="0" hangingPunct="0">
                <a:defRPr>
                  <a:solidFill>
                    <a:schemeClr val="tx1"/>
                  </a:solidFill>
                  <a:latin typeface="Arial" panose="020B0604020202020204" pitchFamily="34" charset="0"/>
                </a:defRPr>
              </a:lvl1pPr>
              <a:lvl2pPr marL="742950" indent="-285750" defTabSz="793750" eaLnBrk="0" hangingPunct="0">
                <a:defRPr>
                  <a:solidFill>
                    <a:schemeClr val="tx1"/>
                  </a:solidFill>
                  <a:latin typeface="Arial" panose="020B0604020202020204" pitchFamily="34" charset="0"/>
                </a:defRPr>
              </a:lvl2pPr>
              <a:lvl3pPr marL="1143000" indent="-228600" defTabSz="793750" eaLnBrk="0" hangingPunct="0">
                <a:defRPr>
                  <a:solidFill>
                    <a:schemeClr val="tx1"/>
                  </a:solidFill>
                  <a:latin typeface="Arial" panose="020B0604020202020204" pitchFamily="34" charset="0"/>
                </a:defRPr>
              </a:lvl3pPr>
              <a:lvl4pPr marL="1600200" indent="-228600" defTabSz="793750" eaLnBrk="0" hangingPunct="0">
                <a:defRPr>
                  <a:solidFill>
                    <a:schemeClr val="tx1"/>
                  </a:solidFill>
                  <a:latin typeface="Arial" panose="020B0604020202020204" pitchFamily="34" charset="0"/>
                </a:defRPr>
              </a:lvl4pPr>
              <a:lvl5pPr marL="2057400" indent="-228600" defTabSz="793750" eaLnBrk="0" hangingPunct="0">
                <a:defRPr>
                  <a:solidFill>
                    <a:schemeClr val="tx1"/>
                  </a:solidFill>
                  <a:latin typeface="Arial" panose="020B0604020202020204" pitchFamily="34" charset="0"/>
                </a:defRPr>
              </a:lvl5pPr>
              <a:lvl6pPr marL="2514600" indent="-228600" defTabSz="793750" eaLnBrk="0" fontAlgn="base" hangingPunct="0">
                <a:spcBef>
                  <a:spcPct val="0"/>
                </a:spcBef>
                <a:spcAft>
                  <a:spcPct val="0"/>
                </a:spcAft>
                <a:defRPr>
                  <a:solidFill>
                    <a:schemeClr val="tx1"/>
                  </a:solidFill>
                  <a:latin typeface="Arial" panose="020B0604020202020204" pitchFamily="34" charset="0"/>
                </a:defRPr>
              </a:lvl6pPr>
              <a:lvl7pPr marL="2971800" indent="-228600" defTabSz="793750" eaLnBrk="0" fontAlgn="base" hangingPunct="0">
                <a:spcBef>
                  <a:spcPct val="0"/>
                </a:spcBef>
                <a:spcAft>
                  <a:spcPct val="0"/>
                </a:spcAft>
                <a:defRPr>
                  <a:solidFill>
                    <a:schemeClr val="tx1"/>
                  </a:solidFill>
                  <a:latin typeface="Arial" panose="020B0604020202020204" pitchFamily="34" charset="0"/>
                </a:defRPr>
              </a:lvl7pPr>
              <a:lvl8pPr marL="3429000" indent="-228600" defTabSz="793750" eaLnBrk="0" fontAlgn="base" hangingPunct="0">
                <a:spcBef>
                  <a:spcPct val="0"/>
                </a:spcBef>
                <a:spcAft>
                  <a:spcPct val="0"/>
                </a:spcAft>
                <a:defRPr>
                  <a:solidFill>
                    <a:schemeClr val="tx1"/>
                  </a:solidFill>
                  <a:latin typeface="Arial" panose="020B0604020202020204" pitchFamily="34" charset="0"/>
                </a:defRPr>
              </a:lvl8pPr>
              <a:lvl9pPr marL="3886200" indent="-228600" defTabSz="7937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dirty="0">
                  <a:latin typeface="Raleway" panose="020B0003030101060003" pitchFamily="34" charset="0"/>
                </a:rPr>
                <a:t>Nails</a:t>
              </a:r>
            </a:p>
          </p:txBody>
        </p:sp>
        <p:pic>
          <p:nvPicPr>
            <p:cNvPr id="23" name="Picture 87" descr="Tape Measure 02">
              <a:extLst>
                <a:ext uri="{FF2B5EF4-FFF2-40B4-BE49-F238E27FC236}">
                  <a16:creationId xmlns:a16="http://schemas.microsoft.com/office/drawing/2014/main" id="{786EB687-AA49-4763-868C-9DE61FD2371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9406" y="2810321"/>
              <a:ext cx="237338" cy="2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6" descr="Saw 07">
              <a:extLst>
                <a:ext uri="{FF2B5EF4-FFF2-40B4-BE49-F238E27FC236}">
                  <a16:creationId xmlns:a16="http://schemas.microsoft.com/office/drawing/2014/main" id="{877AF251-977C-44DD-B607-6DCF4EB8E45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7623692" flipH="1">
              <a:off x="3733536" y="2701379"/>
              <a:ext cx="498021" cy="48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a:extLst>
              <a:ext uri="{FF2B5EF4-FFF2-40B4-BE49-F238E27FC236}">
                <a16:creationId xmlns:a16="http://schemas.microsoft.com/office/drawing/2014/main" id="{BF6F0617-783A-4CFE-8699-634FFFA04101}"/>
              </a:ext>
            </a:extLst>
          </p:cNvPr>
          <p:cNvGrpSpPr/>
          <p:nvPr/>
        </p:nvGrpSpPr>
        <p:grpSpPr>
          <a:xfrm>
            <a:off x="5787065" y="5101598"/>
            <a:ext cx="615076" cy="838512"/>
            <a:chOff x="4751990" y="1964179"/>
            <a:chExt cx="615076" cy="838512"/>
          </a:xfrm>
        </p:grpSpPr>
        <p:pic>
          <p:nvPicPr>
            <p:cNvPr id="26" name="Picture 73">
              <a:extLst>
                <a:ext uri="{FF2B5EF4-FFF2-40B4-BE49-F238E27FC236}">
                  <a16:creationId xmlns:a16="http://schemas.microsoft.com/office/drawing/2014/main" id="{8F117CE2-A6BE-4E31-A0B6-7ADDBD964E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1990" y="1964179"/>
              <a:ext cx="521017" cy="71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4">
              <a:extLst>
                <a:ext uri="{FF2B5EF4-FFF2-40B4-BE49-F238E27FC236}">
                  <a16:creationId xmlns:a16="http://schemas.microsoft.com/office/drawing/2014/main" id="{3226117D-7738-4DE8-999C-D5108791CE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1396" y="2436646"/>
              <a:ext cx="275670" cy="36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Picture 78" descr="Dog 091">
            <a:extLst>
              <a:ext uri="{FF2B5EF4-FFF2-40B4-BE49-F238E27FC236}">
                <a16:creationId xmlns:a16="http://schemas.microsoft.com/office/drawing/2014/main" id="{4845C9B7-DE4D-4537-AC16-3C0232E8885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7657528" y="5519754"/>
            <a:ext cx="747031" cy="49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BC4D3E94-09FD-4C09-A421-AE59BF0998B6}"/>
              </a:ext>
            </a:extLst>
          </p:cNvPr>
          <p:cNvSpPr/>
          <p:nvPr/>
        </p:nvSpPr>
        <p:spPr>
          <a:xfrm>
            <a:off x="457200" y="6009993"/>
            <a:ext cx="1295868" cy="430887"/>
          </a:xfrm>
          <a:prstGeom prst="rect">
            <a:avLst/>
          </a:prstGeom>
        </p:spPr>
        <p:txBody>
          <a:bodyPr wrap="none">
            <a:spAutoFit/>
          </a:bodyPr>
          <a:lstStyle/>
          <a:p>
            <a:r>
              <a:rPr lang="en-CA" altLang="en-US" sz="2200" b="1" dirty="0">
                <a:solidFill>
                  <a:srgbClr val="00B050"/>
                </a:solidFill>
                <a:latin typeface="+mn-lt"/>
              </a:rPr>
              <a:t>Materials</a:t>
            </a:r>
            <a:endParaRPr lang="en-US" sz="2200" dirty="0">
              <a:solidFill>
                <a:srgbClr val="00B050"/>
              </a:solidFill>
              <a:latin typeface="+mn-lt"/>
            </a:endParaRPr>
          </a:p>
        </p:txBody>
      </p:sp>
      <p:sp>
        <p:nvSpPr>
          <p:cNvPr id="30" name="Rectangle 29">
            <a:extLst>
              <a:ext uri="{FF2B5EF4-FFF2-40B4-BE49-F238E27FC236}">
                <a16:creationId xmlns:a16="http://schemas.microsoft.com/office/drawing/2014/main" id="{0850F066-80B0-477B-BDBC-B49EE950A972}"/>
              </a:ext>
            </a:extLst>
          </p:cNvPr>
          <p:cNvSpPr/>
          <p:nvPr/>
        </p:nvSpPr>
        <p:spPr>
          <a:xfrm>
            <a:off x="2296986" y="6053074"/>
            <a:ext cx="2460802" cy="430887"/>
          </a:xfrm>
          <a:prstGeom prst="rect">
            <a:avLst/>
          </a:prstGeom>
        </p:spPr>
        <p:txBody>
          <a:bodyPr wrap="none">
            <a:spAutoFit/>
          </a:bodyPr>
          <a:lstStyle/>
          <a:p>
            <a:r>
              <a:rPr lang="en-CA" altLang="en-US" sz="2200" b="1" dirty="0">
                <a:solidFill>
                  <a:srgbClr val="00B050"/>
                </a:solidFill>
                <a:latin typeface="+mn-lt"/>
              </a:rPr>
              <a:t>+         Builder, Tools</a:t>
            </a:r>
            <a:endParaRPr lang="en-US" sz="2200" dirty="0">
              <a:solidFill>
                <a:srgbClr val="00B050"/>
              </a:solidFill>
              <a:latin typeface="+mn-lt"/>
            </a:endParaRPr>
          </a:p>
        </p:txBody>
      </p:sp>
      <p:sp>
        <p:nvSpPr>
          <p:cNvPr id="31" name="Rectangle 30">
            <a:extLst>
              <a:ext uri="{FF2B5EF4-FFF2-40B4-BE49-F238E27FC236}">
                <a16:creationId xmlns:a16="http://schemas.microsoft.com/office/drawing/2014/main" id="{88D82E55-771F-40FD-B88A-6D3C7C3AB26E}"/>
              </a:ext>
            </a:extLst>
          </p:cNvPr>
          <p:cNvSpPr/>
          <p:nvPr/>
        </p:nvSpPr>
        <p:spPr>
          <a:xfrm>
            <a:off x="5327113" y="6053074"/>
            <a:ext cx="1268296" cy="430887"/>
          </a:xfrm>
          <a:prstGeom prst="rect">
            <a:avLst/>
          </a:prstGeom>
        </p:spPr>
        <p:txBody>
          <a:bodyPr wrap="none">
            <a:spAutoFit/>
          </a:bodyPr>
          <a:lstStyle/>
          <a:p>
            <a:r>
              <a:rPr lang="en-CA" altLang="en-US" sz="2200" b="1" dirty="0">
                <a:solidFill>
                  <a:srgbClr val="00B050"/>
                </a:solidFill>
                <a:latin typeface="+mn-lt"/>
              </a:rPr>
              <a:t>+     Plans</a:t>
            </a:r>
            <a:endParaRPr lang="en-US" sz="2200" dirty="0">
              <a:solidFill>
                <a:srgbClr val="00B050"/>
              </a:solidFill>
              <a:latin typeface="+mn-lt"/>
            </a:endParaRPr>
          </a:p>
        </p:txBody>
      </p:sp>
      <p:sp>
        <p:nvSpPr>
          <p:cNvPr id="32" name="Rectangle 31">
            <a:extLst>
              <a:ext uri="{FF2B5EF4-FFF2-40B4-BE49-F238E27FC236}">
                <a16:creationId xmlns:a16="http://schemas.microsoft.com/office/drawing/2014/main" id="{396D65F8-3AEE-4769-A84A-C33554AA85C3}"/>
              </a:ext>
            </a:extLst>
          </p:cNvPr>
          <p:cNvSpPr/>
          <p:nvPr/>
        </p:nvSpPr>
        <p:spPr>
          <a:xfrm>
            <a:off x="7040793" y="6053074"/>
            <a:ext cx="1670650" cy="430887"/>
          </a:xfrm>
          <a:prstGeom prst="rect">
            <a:avLst/>
          </a:prstGeom>
        </p:spPr>
        <p:txBody>
          <a:bodyPr wrap="none">
            <a:spAutoFit/>
          </a:bodyPr>
          <a:lstStyle/>
          <a:p>
            <a:r>
              <a:rPr lang="en-CA" altLang="en-US" sz="2200" b="1" dirty="0">
                <a:solidFill>
                  <a:srgbClr val="00B050"/>
                </a:solidFill>
                <a:latin typeface="+mn-lt"/>
              </a:rPr>
              <a:t>+      Purpose</a:t>
            </a:r>
            <a:endParaRPr lang="en-US" sz="2200" dirty="0">
              <a:solidFill>
                <a:srgbClr val="00B050"/>
              </a:solidFill>
              <a:latin typeface="+mn-lt"/>
            </a:endParaRPr>
          </a:p>
        </p:txBody>
      </p:sp>
      <p:sp>
        <p:nvSpPr>
          <p:cNvPr id="33" name="Rectangle 32">
            <a:extLst>
              <a:ext uri="{FF2B5EF4-FFF2-40B4-BE49-F238E27FC236}">
                <a16:creationId xmlns:a16="http://schemas.microsoft.com/office/drawing/2014/main" id="{BC890D66-E515-48CA-8935-AD640D5E573A}"/>
              </a:ext>
            </a:extLst>
          </p:cNvPr>
          <p:cNvSpPr/>
          <p:nvPr/>
        </p:nvSpPr>
        <p:spPr>
          <a:xfrm>
            <a:off x="9220200" y="6075720"/>
            <a:ext cx="2769284" cy="430887"/>
          </a:xfrm>
          <a:prstGeom prst="rect">
            <a:avLst/>
          </a:prstGeom>
        </p:spPr>
        <p:txBody>
          <a:bodyPr wrap="none">
            <a:spAutoFit/>
          </a:bodyPr>
          <a:lstStyle/>
          <a:p>
            <a:r>
              <a:rPr lang="en-CA" altLang="en-US" sz="2200" b="1" dirty="0">
                <a:solidFill>
                  <a:srgbClr val="00B050"/>
                </a:solidFill>
                <a:latin typeface="+mn-lt"/>
              </a:rPr>
              <a:t>=         Full Explanation</a:t>
            </a:r>
            <a:endParaRPr lang="en-US" sz="2200" dirty="0">
              <a:solidFill>
                <a:srgbClr val="00B050"/>
              </a:solidFill>
              <a:latin typeface="+mn-lt"/>
            </a:endParaRPr>
          </a:p>
        </p:txBody>
      </p:sp>
    </p:spTree>
    <p:extLst>
      <p:ext uri="{BB962C8B-B14F-4D97-AF65-F5344CB8AC3E}">
        <p14:creationId xmlns:p14="http://schemas.microsoft.com/office/powerpoint/2010/main" val="407115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5" grpId="0"/>
      <p:bldP spid="16" grpId="0"/>
      <p:bldP spid="17"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18</a:t>
            </a:fld>
            <a:endParaRPr lang="en-US" dirty="0"/>
          </a:p>
        </p:txBody>
      </p:sp>
      <p:sp>
        <p:nvSpPr>
          <p:cNvPr id="8" name="Text Box 32">
            <a:extLst>
              <a:ext uri="{FF2B5EF4-FFF2-40B4-BE49-F238E27FC236}">
                <a16:creationId xmlns:a16="http://schemas.microsoft.com/office/drawing/2014/main" id="{0C70A325-CF4D-4387-9112-6E63111BB553}"/>
              </a:ext>
            </a:extLst>
          </p:cNvPr>
          <p:cNvSpPr txBox="1">
            <a:spLocks noChangeArrowheads="1"/>
          </p:cNvSpPr>
          <p:nvPr/>
        </p:nvSpPr>
        <p:spPr bwMode="auto">
          <a:xfrm>
            <a:off x="2765501" y="3219271"/>
            <a:ext cx="18426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FFFF00"/>
                </a:solidFill>
                <a:latin typeface="Calibri" panose="020F0502020204030204" pitchFamily="34" charset="0"/>
              </a:rPr>
              <a:t>STANDARD?</a:t>
            </a:r>
          </a:p>
          <a:p>
            <a:pPr algn="ctr" eaLnBrk="1" hangingPunct="1"/>
            <a:r>
              <a:rPr lang="en-US" altLang="en-US" sz="1600" dirty="0">
                <a:solidFill>
                  <a:srgbClr val="FFFF00"/>
                </a:solidFill>
                <a:latin typeface="Calibri" panose="020F0502020204030204" pitchFamily="34" charset="0"/>
              </a:rPr>
              <a:t>Formal Cause</a:t>
            </a:r>
          </a:p>
          <a:p>
            <a:pPr algn="ctr" eaLnBrk="1" hangingPunct="1"/>
            <a:r>
              <a:rPr lang="en-US" altLang="en-US" sz="1600" dirty="0">
                <a:solidFill>
                  <a:srgbClr val="FFFF00"/>
                </a:solidFill>
                <a:latin typeface="Calibri" panose="020F0502020204030204" pitchFamily="34" charset="0"/>
              </a:rPr>
              <a:t>“into which </a:t>
            </a:r>
          </a:p>
          <a:p>
            <a:pPr algn="ctr" eaLnBrk="1" hangingPunct="1"/>
            <a:r>
              <a:rPr lang="en-US" altLang="en-US" sz="1600" dirty="0">
                <a:solidFill>
                  <a:srgbClr val="FFFF00"/>
                </a:solidFill>
                <a:latin typeface="Calibri" panose="020F0502020204030204" pitchFamily="34" charset="0"/>
              </a:rPr>
              <a:t>something is made”</a:t>
            </a:r>
          </a:p>
        </p:txBody>
      </p:sp>
      <p:sp>
        <p:nvSpPr>
          <p:cNvPr id="9" name="Text Box 33">
            <a:extLst>
              <a:ext uri="{FF2B5EF4-FFF2-40B4-BE49-F238E27FC236}">
                <a16:creationId xmlns:a16="http://schemas.microsoft.com/office/drawing/2014/main" id="{3081F8DA-3C02-4CCC-B29E-184209E33202}"/>
              </a:ext>
            </a:extLst>
          </p:cNvPr>
          <p:cNvSpPr txBox="1">
            <a:spLocks noChangeArrowheads="1"/>
          </p:cNvSpPr>
          <p:nvPr/>
        </p:nvSpPr>
        <p:spPr bwMode="auto">
          <a:xfrm>
            <a:off x="5051902" y="3219271"/>
            <a:ext cx="19434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FFFF00"/>
                </a:solidFill>
                <a:latin typeface="Calibri" panose="020F0502020204030204" pitchFamily="34" charset="0"/>
              </a:rPr>
              <a:t>BENEFICIARY?</a:t>
            </a:r>
          </a:p>
          <a:p>
            <a:pPr algn="ctr" eaLnBrk="1" hangingPunct="1"/>
            <a:r>
              <a:rPr lang="en-US" altLang="en-US" sz="1600" dirty="0">
                <a:solidFill>
                  <a:srgbClr val="FFFF00"/>
                </a:solidFill>
                <a:latin typeface="Calibri" panose="020F0502020204030204" pitchFamily="34" charset="0"/>
              </a:rPr>
              <a:t>Material Cause</a:t>
            </a:r>
          </a:p>
          <a:p>
            <a:pPr algn="ctr" eaLnBrk="1" hangingPunct="1"/>
            <a:r>
              <a:rPr lang="en-US" altLang="en-US" sz="1600" dirty="0">
                <a:solidFill>
                  <a:srgbClr val="FFFF00"/>
                </a:solidFill>
                <a:latin typeface="Calibri" panose="020F0502020204030204" pitchFamily="34" charset="0"/>
              </a:rPr>
              <a:t>“out of which </a:t>
            </a:r>
          </a:p>
          <a:p>
            <a:pPr algn="ctr" eaLnBrk="1" hangingPunct="1"/>
            <a:r>
              <a:rPr lang="en-US" altLang="en-US" sz="1600" dirty="0">
                <a:solidFill>
                  <a:srgbClr val="FFFF00"/>
                </a:solidFill>
                <a:latin typeface="Calibri" panose="020F0502020204030204" pitchFamily="34" charset="0"/>
              </a:rPr>
              <a:t>something is made”</a:t>
            </a:r>
          </a:p>
        </p:txBody>
      </p:sp>
      <p:sp>
        <p:nvSpPr>
          <p:cNvPr id="11" name="Text Box 34">
            <a:extLst>
              <a:ext uri="{FF2B5EF4-FFF2-40B4-BE49-F238E27FC236}">
                <a16:creationId xmlns:a16="http://schemas.microsoft.com/office/drawing/2014/main" id="{C9E38D20-FC5A-4DEB-8F7B-FDBCD03C2160}"/>
              </a:ext>
            </a:extLst>
          </p:cNvPr>
          <p:cNvSpPr txBox="1">
            <a:spLocks noChangeArrowheads="1"/>
          </p:cNvSpPr>
          <p:nvPr/>
        </p:nvSpPr>
        <p:spPr bwMode="auto">
          <a:xfrm>
            <a:off x="9561346" y="3219271"/>
            <a:ext cx="2089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FFFF00"/>
                </a:solidFill>
                <a:latin typeface="Calibri" panose="020F0502020204030204" pitchFamily="34" charset="0"/>
              </a:rPr>
              <a:t>PURPOSE?</a:t>
            </a:r>
          </a:p>
          <a:p>
            <a:pPr algn="ctr" eaLnBrk="1" hangingPunct="1"/>
            <a:r>
              <a:rPr lang="en-US" altLang="en-US" sz="1600" dirty="0">
                <a:solidFill>
                  <a:srgbClr val="FFFF00"/>
                </a:solidFill>
                <a:latin typeface="Calibri" panose="020F0502020204030204" pitchFamily="34" charset="0"/>
              </a:rPr>
              <a:t>Final Cause</a:t>
            </a:r>
          </a:p>
          <a:p>
            <a:pPr algn="ctr" eaLnBrk="1" hangingPunct="1"/>
            <a:r>
              <a:rPr lang="en-US" altLang="en-US" sz="1600" dirty="0">
                <a:solidFill>
                  <a:srgbClr val="FFFF00"/>
                </a:solidFill>
                <a:latin typeface="Calibri" panose="020F0502020204030204" pitchFamily="34" charset="0"/>
              </a:rPr>
              <a:t>“For the sake of which </a:t>
            </a:r>
          </a:p>
          <a:p>
            <a:pPr algn="ctr" eaLnBrk="1" hangingPunct="1"/>
            <a:r>
              <a:rPr lang="en-US" altLang="en-US" sz="1600" dirty="0">
                <a:solidFill>
                  <a:srgbClr val="FFFF00"/>
                </a:solidFill>
                <a:latin typeface="Calibri" panose="020F0502020204030204" pitchFamily="34" charset="0"/>
              </a:rPr>
              <a:t>Something is made”</a:t>
            </a:r>
          </a:p>
        </p:txBody>
      </p:sp>
      <p:sp>
        <p:nvSpPr>
          <p:cNvPr id="12" name="Text Box 32">
            <a:extLst>
              <a:ext uri="{FF2B5EF4-FFF2-40B4-BE49-F238E27FC236}">
                <a16:creationId xmlns:a16="http://schemas.microsoft.com/office/drawing/2014/main" id="{A0BE1224-33A3-4038-9DDF-FF0D157B1D1D}"/>
              </a:ext>
            </a:extLst>
          </p:cNvPr>
          <p:cNvSpPr txBox="1">
            <a:spLocks noChangeArrowheads="1"/>
          </p:cNvSpPr>
          <p:nvPr/>
        </p:nvSpPr>
        <p:spPr bwMode="auto">
          <a:xfrm>
            <a:off x="7407354" y="3214508"/>
            <a:ext cx="18426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FFFF00"/>
                </a:solidFill>
                <a:latin typeface="Calibri" panose="020F0502020204030204" pitchFamily="34" charset="0"/>
              </a:rPr>
              <a:t>CODE?</a:t>
            </a:r>
          </a:p>
          <a:p>
            <a:pPr algn="ctr" eaLnBrk="1" hangingPunct="1"/>
            <a:r>
              <a:rPr lang="en-US" altLang="en-US" sz="1600" dirty="0">
                <a:solidFill>
                  <a:srgbClr val="FFFF00"/>
                </a:solidFill>
                <a:latin typeface="Calibri" panose="020F0502020204030204" pitchFamily="34" charset="0"/>
              </a:rPr>
              <a:t>Efficient Cause</a:t>
            </a:r>
          </a:p>
          <a:p>
            <a:pPr algn="ctr" eaLnBrk="1" hangingPunct="1"/>
            <a:r>
              <a:rPr lang="en-US" altLang="en-US" sz="1600" dirty="0">
                <a:solidFill>
                  <a:srgbClr val="FFFF00"/>
                </a:solidFill>
                <a:latin typeface="Calibri" panose="020F0502020204030204" pitchFamily="34" charset="0"/>
              </a:rPr>
              <a:t>“by which </a:t>
            </a:r>
          </a:p>
          <a:p>
            <a:pPr algn="ctr" eaLnBrk="1" hangingPunct="1"/>
            <a:r>
              <a:rPr lang="en-US" altLang="en-US" sz="1600" dirty="0">
                <a:solidFill>
                  <a:srgbClr val="FFFF00"/>
                </a:solidFill>
                <a:latin typeface="Calibri" panose="020F0502020204030204" pitchFamily="34" charset="0"/>
              </a:rPr>
              <a:t>something is made”</a:t>
            </a:r>
          </a:p>
        </p:txBody>
      </p:sp>
      <p:sp>
        <p:nvSpPr>
          <p:cNvPr id="13" name="Text Box 36">
            <a:extLst>
              <a:ext uri="{FF2B5EF4-FFF2-40B4-BE49-F238E27FC236}">
                <a16:creationId xmlns:a16="http://schemas.microsoft.com/office/drawing/2014/main" id="{2F389767-ED3C-450C-A5E0-C8EC5D92963D}"/>
              </a:ext>
            </a:extLst>
          </p:cNvPr>
          <p:cNvSpPr txBox="1">
            <a:spLocks noChangeArrowheads="1"/>
          </p:cNvSpPr>
          <p:nvPr/>
        </p:nvSpPr>
        <p:spPr bwMode="auto">
          <a:xfrm>
            <a:off x="301062" y="5007401"/>
            <a:ext cx="209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FF0000"/>
                </a:solidFill>
                <a:latin typeface="Calibri" panose="020F0502020204030204" pitchFamily="34" charset="0"/>
              </a:rPr>
              <a:t>DUTY ETHICS  </a:t>
            </a:r>
          </a:p>
          <a:p>
            <a:pPr algn="ctr" eaLnBrk="1" hangingPunct="1"/>
            <a:r>
              <a:rPr lang="en-US" altLang="en-US" sz="2400" b="1" dirty="0">
                <a:solidFill>
                  <a:srgbClr val="FF0000"/>
                </a:solidFill>
                <a:latin typeface="Calibri" panose="020F0502020204030204" pitchFamily="34" charset="0"/>
              </a:rPr>
              <a:t>A GOOD WILL</a:t>
            </a:r>
          </a:p>
        </p:txBody>
      </p:sp>
      <p:sp>
        <p:nvSpPr>
          <p:cNvPr id="14" name="Text Box 37">
            <a:extLst>
              <a:ext uri="{FF2B5EF4-FFF2-40B4-BE49-F238E27FC236}">
                <a16:creationId xmlns:a16="http://schemas.microsoft.com/office/drawing/2014/main" id="{B90D4392-86CA-4E84-9022-9E5959216362}"/>
              </a:ext>
            </a:extLst>
          </p:cNvPr>
          <p:cNvSpPr txBox="1">
            <a:spLocks noChangeArrowheads="1"/>
          </p:cNvSpPr>
          <p:nvPr/>
        </p:nvSpPr>
        <p:spPr bwMode="auto">
          <a:xfrm>
            <a:off x="208896" y="1826254"/>
            <a:ext cx="20991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rgbClr val="00FF00"/>
                </a:solidFill>
                <a:latin typeface="Calibri" panose="020F0502020204030204" pitchFamily="34" charset="0"/>
              </a:rPr>
              <a:t> VALUE ETHICS  </a:t>
            </a:r>
          </a:p>
          <a:p>
            <a:pPr algn="ctr" eaLnBrk="1" hangingPunct="1"/>
            <a:r>
              <a:rPr lang="en-US" altLang="en-US" sz="2400" b="1" dirty="0">
                <a:solidFill>
                  <a:srgbClr val="00FF00"/>
                </a:solidFill>
                <a:latin typeface="Calibri" panose="020F0502020204030204" pitchFamily="34" charset="0"/>
              </a:rPr>
              <a:t>A GOOD LIFE</a:t>
            </a:r>
          </a:p>
        </p:txBody>
      </p:sp>
      <p:grpSp>
        <p:nvGrpSpPr>
          <p:cNvPr id="15" name="Group 68">
            <a:extLst>
              <a:ext uri="{FF2B5EF4-FFF2-40B4-BE49-F238E27FC236}">
                <a16:creationId xmlns:a16="http://schemas.microsoft.com/office/drawing/2014/main" id="{F3C25590-84AC-45A9-9F1A-DED29C4E750F}"/>
              </a:ext>
            </a:extLst>
          </p:cNvPr>
          <p:cNvGrpSpPr>
            <a:grpSpLocks/>
          </p:cNvGrpSpPr>
          <p:nvPr/>
        </p:nvGrpSpPr>
        <p:grpSpPr bwMode="auto">
          <a:xfrm>
            <a:off x="2690683" y="1309508"/>
            <a:ext cx="1906588" cy="1828800"/>
            <a:chOff x="381000" y="914400"/>
            <a:chExt cx="1828800" cy="1828800"/>
          </a:xfrm>
        </p:grpSpPr>
        <p:sp>
          <p:nvSpPr>
            <p:cNvPr id="16" name="Oval 15">
              <a:extLst>
                <a:ext uri="{FF2B5EF4-FFF2-40B4-BE49-F238E27FC236}">
                  <a16:creationId xmlns:a16="http://schemas.microsoft.com/office/drawing/2014/main" id="{0B67A3B2-335C-4B82-862C-B433242DD438}"/>
                </a:ext>
              </a:extLst>
            </p:cNvPr>
            <p:cNvSpPr/>
            <p:nvPr/>
          </p:nvSpPr>
          <p:spPr>
            <a:xfrm>
              <a:off x="381000" y="914400"/>
              <a:ext cx="1828800" cy="1828800"/>
            </a:xfrm>
            <a:prstGeom prst="ellipse">
              <a:avLst/>
            </a:prstGeom>
            <a:solidFill>
              <a:schemeClr val="bg1"/>
            </a:solid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 Box 10">
              <a:extLst>
                <a:ext uri="{FF2B5EF4-FFF2-40B4-BE49-F238E27FC236}">
                  <a16:creationId xmlns:a16="http://schemas.microsoft.com/office/drawing/2014/main" id="{161CD58A-941D-4EC9-854B-FFD630D1CA4A}"/>
                </a:ext>
              </a:extLst>
            </p:cNvPr>
            <p:cNvSpPr txBox="1">
              <a:spLocks noChangeArrowheads="1"/>
            </p:cNvSpPr>
            <p:nvPr/>
          </p:nvSpPr>
          <p:spPr bwMode="auto">
            <a:xfrm>
              <a:off x="954106" y="1244600"/>
              <a:ext cx="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Life</a:t>
              </a:r>
            </a:p>
          </p:txBody>
        </p:sp>
        <p:cxnSp>
          <p:nvCxnSpPr>
            <p:cNvPr id="18" name="Straight Connector 17">
              <a:extLst>
                <a:ext uri="{FF2B5EF4-FFF2-40B4-BE49-F238E27FC236}">
                  <a16:creationId xmlns:a16="http://schemas.microsoft.com/office/drawing/2014/main" id="{E180DD8A-EF83-4EEE-B0CA-F038DA33A5BF}"/>
                </a:ext>
              </a:extLst>
            </p:cNvPr>
            <p:cNvCxnSpPr/>
            <p:nvPr/>
          </p:nvCxnSpPr>
          <p:spPr>
            <a:xfrm>
              <a:off x="571342" y="1828800"/>
              <a:ext cx="14602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Box 10">
              <a:extLst>
                <a:ext uri="{FF2B5EF4-FFF2-40B4-BE49-F238E27FC236}">
                  <a16:creationId xmlns:a16="http://schemas.microsoft.com/office/drawing/2014/main" id="{29294C8A-ECAD-462B-A75C-31BCB8434E28}"/>
                </a:ext>
              </a:extLst>
            </p:cNvPr>
            <p:cNvSpPr txBox="1">
              <a:spLocks noChangeArrowheads="1"/>
            </p:cNvSpPr>
            <p:nvPr/>
          </p:nvSpPr>
          <p:spPr bwMode="auto">
            <a:xfrm>
              <a:off x="884471" y="1877080"/>
              <a:ext cx="82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Love</a:t>
              </a:r>
            </a:p>
          </p:txBody>
        </p:sp>
      </p:grpSp>
      <p:grpSp>
        <p:nvGrpSpPr>
          <p:cNvPr id="20" name="Group 69">
            <a:extLst>
              <a:ext uri="{FF2B5EF4-FFF2-40B4-BE49-F238E27FC236}">
                <a16:creationId xmlns:a16="http://schemas.microsoft.com/office/drawing/2014/main" id="{4A76DE5A-A0DC-4D38-A5D1-918F8B9D0757}"/>
              </a:ext>
            </a:extLst>
          </p:cNvPr>
          <p:cNvGrpSpPr>
            <a:grpSpLocks/>
          </p:cNvGrpSpPr>
          <p:nvPr/>
        </p:nvGrpSpPr>
        <p:grpSpPr bwMode="auto">
          <a:xfrm>
            <a:off x="4994146" y="1309508"/>
            <a:ext cx="1905000" cy="1828800"/>
            <a:chOff x="381000" y="914400"/>
            <a:chExt cx="1828800" cy="1828800"/>
          </a:xfrm>
        </p:grpSpPr>
        <p:sp>
          <p:nvSpPr>
            <p:cNvPr id="21" name="Oval 20">
              <a:extLst>
                <a:ext uri="{FF2B5EF4-FFF2-40B4-BE49-F238E27FC236}">
                  <a16:creationId xmlns:a16="http://schemas.microsoft.com/office/drawing/2014/main" id="{5D48AFA3-477F-421A-88C1-8544D0A171B1}"/>
                </a:ext>
              </a:extLst>
            </p:cNvPr>
            <p:cNvSpPr/>
            <p:nvPr/>
          </p:nvSpPr>
          <p:spPr>
            <a:xfrm>
              <a:off x="381000" y="914400"/>
              <a:ext cx="1828800" cy="1828800"/>
            </a:xfrm>
            <a:prstGeom prst="ellipse">
              <a:avLst/>
            </a:prstGeom>
            <a:solidFill>
              <a:schemeClr val="bg1"/>
            </a:solid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 Box 10">
              <a:extLst>
                <a:ext uri="{FF2B5EF4-FFF2-40B4-BE49-F238E27FC236}">
                  <a16:creationId xmlns:a16="http://schemas.microsoft.com/office/drawing/2014/main" id="{D6D2C11F-B848-4F20-A973-31D12111745A}"/>
                </a:ext>
              </a:extLst>
            </p:cNvPr>
            <p:cNvSpPr txBox="1">
              <a:spLocks noChangeArrowheads="1"/>
            </p:cNvSpPr>
            <p:nvPr/>
          </p:nvSpPr>
          <p:spPr bwMode="auto">
            <a:xfrm>
              <a:off x="942909" y="1244600"/>
              <a:ext cx="689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Self</a:t>
              </a:r>
            </a:p>
          </p:txBody>
        </p:sp>
        <p:cxnSp>
          <p:nvCxnSpPr>
            <p:cNvPr id="23" name="Straight Connector 22">
              <a:extLst>
                <a:ext uri="{FF2B5EF4-FFF2-40B4-BE49-F238E27FC236}">
                  <a16:creationId xmlns:a16="http://schemas.microsoft.com/office/drawing/2014/main" id="{80BAA86B-6D4D-4BF6-B94B-DE0781AF7425}"/>
                </a:ext>
              </a:extLst>
            </p:cNvPr>
            <p:cNvCxnSpPr/>
            <p:nvPr/>
          </p:nvCxnSpPr>
          <p:spPr>
            <a:xfrm>
              <a:off x="571500" y="1828800"/>
              <a:ext cx="14599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Box 10">
              <a:extLst>
                <a:ext uri="{FF2B5EF4-FFF2-40B4-BE49-F238E27FC236}">
                  <a16:creationId xmlns:a16="http://schemas.microsoft.com/office/drawing/2014/main" id="{03A8BFFB-4A9C-435D-96DC-9C652BCF39A9}"/>
                </a:ext>
              </a:extLst>
            </p:cNvPr>
            <p:cNvSpPr txBox="1">
              <a:spLocks noChangeArrowheads="1"/>
            </p:cNvSpPr>
            <p:nvPr/>
          </p:nvSpPr>
          <p:spPr bwMode="auto">
            <a:xfrm>
              <a:off x="735762" y="1877080"/>
              <a:ext cx="1121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Others</a:t>
              </a:r>
            </a:p>
          </p:txBody>
        </p:sp>
      </p:grpSp>
      <p:grpSp>
        <p:nvGrpSpPr>
          <p:cNvPr id="25" name="Group 75">
            <a:extLst>
              <a:ext uri="{FF2B5EF4-FFF2-40B4-BE49-F238E27FC236}">
                <a16:creationId xmlns:a16="http://schemas.microsoft.com/office/drawing/2014/main" id="{B62ABAAB-F7B5-43FB-A443-D7381A11287F}"/>
              </a:ext>
            </a:extLst>
          </p:cNvPr>
          <p:cNvGrpSpPr>
            <a:grpSpLocks/>
          </p:cNvGrpSpPr>
          <p:nvPr/>
        </p:nvGrpSpPr>
        <p:grpSpPr bwMode="auto">
          <a:xfrm>
            <a:off x="7283321" y="1309508"/>
            <a:ext cx="1906587" cy="1828800"/>
            <a:chOff x="381000" y="914400"/>
            <a:chExt cx="1828800" cy="1828800"/>
          </a:xfrm>
        </p:grpSpPr>
        <p:sp>
          <p:nvSpPr>
            <p:cNvPr id="26" name="Oval 25">
              <a:extLst>
                <a:ext uri="{FF2B5EF4-FFF2-40B4-BE49-F238E27FC236}">
                  <a16:creationId xmlns:a16="http://schemas.microsoft.com/office/drawing/2014/main" id="{D489EF7D-C117-431E-B56A-B05E9A8A2D11}"/>
                </a:ext>
              </a:extLst>
            </p:cNvPr>
            <p:cNvSpPr/>
            <p:nvPr/>
          </p:nvSpPr>
          <p:spPr>
            <a:xfrm>
              <a:off x="381000" y="914400"/>
              <a:ext cx="1828800" cy="1828800"/>
            </a:xfrm>
            <a:prstGeom prst="ellipse">
              <a:avLst/>
            </a:prstGeom>
            <a:solidFill>
              <a:schemeClr val="bg1"/>
            </a:solid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Text Box 10">
              <a:extLst>
                <a:ext uri="{FF2B5EF4-FFF2-40B4-BE49-F238E27FC236}">
                  <a16:creationId xmlns:a16="http://schemas.microsoft.com/office/drawing/2014/main" id="{875B28A5-BD41-467A-A74B-B5DAC6D08376}"/>
                </a:ext>
              </a:extLst>
            </p:cNvPr>
            <p:cNvSpPr txBox="1">
              <a:spLocks noChangeArrowheads="1"/>
            </p:cNvSpPr>
            <p:nvPr/>
          </p:nvSpPr>
          <p:spPr bwMode="auto">
            <a:xfrm>
              <a:off x="818319" y="1244600"/>
              <a:ext cx="9385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Good</a:t>
              </a:r>
            </a:p>
          </p:txBody>
        </p:sp>
        <p:cxnSp>
          <p:nvCxnSpPr>
            <p:cNvPr id="28" name="Straight Connector 27">
              <a:extLst>
                <a:ext uri="{FF2B5EF4-FFF2-40B4-BE49-F238E27FC236}">
                  <a16:creationId xmlns:a16="http://schemas.microsoft.com/office/drawing/2014/main" id="{21BEE9B8-EE8B-45E8-AA1F-F93293F65A25}"/>
                </a:ext>
              </a:extLst>
            </p:cNvPr>
            <p:cNvCxnSpPr/>
            <p:nvPr/>
          </p:nvCxnSpPr>
          <p:spPr>
            <a:xfrm>
              <a:off x="571341" y="1828800"/>
              <a:ext cx="1460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Box 10">
              <a:extLst>
                <a:ext uri="{FF2B5EF4-FFF2-40B4-BE49-F238E27FC236}">
                  <a16:creationId xmlns:a16="http://schemas.microsoft.com/office/drawing/2014/main" id="{F083CCB9-EBC5-499E-B84F-0B7891033984}"/>
                </a:ext>
              </a:extLst>
            </p:cNvPr>
            <p:cNvSpPr txBox="1">
              <a:spLocks noChangeArrowheads="1"/>
            </p:cNvSpPr>
            <p:nvPr/>
          </p:nvSpPr>
          <p:spPr bwMode="auto">
            <a:xfrm>
              <a:off x="847462" y="1877080"/>
              <a:ext cx="8984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Right</a:t>
              </a:r>
            </a:p>
          </p:txBody>
        </p:sp>
      </p:grpSp>
      <p:grpSp>
        <p:nvGrpSpPr>
          <p:cNvPr id="30" name="Group 81">
            <a:extLst>
              <a:ext uri="{FF2B5EF4-FFF2-40B4-BE49-F238E27FC236}">
                <a16:creationId xmlns:a16="http://schemas.microsoft.com/office/drawing/2014/main" id="{D1AB3C8E-749F-46B4-938B-35D67DE974CD}"/>
              </a:ext>
            </a:extLst>
          </p:cNvPr>
          <p:cNvGrpSpPr>
            <a:grpSpLocks/>
          </p:cNvGrpSpPr>
          <p:nvPr/>
        </p:nvGrpSpPr>
        <p:grpSpPr bwMode="auto">
          <a:xfrm>
            <a:off x="9572496" y="1309508"/>
            <a:ext cx="1906587" cy="1828800"/>
            <a:chOff x="381000" y="914400"/>
            <a:chExt cx="1828800" cy="1828800"/>
          </a:xfrm>
        </p:grpSpPr>
        <p:sp>
          <p:nvSpPr>
            <p:cNvPr id="31" name="Oval 30">
              <a:extLst>
                <a:ext uri="{FF2B5EF4-FFF2-40B4-BE49-F238E27FC236}">
                  <a16:creationId xmlns:a16="http://schemas.microsoft.com/office/drawing/2014/main" id="{EFB9F46A-2576-4ED7-95BB-C6EBAD22973A}"/>
                </a:ext>
              </a:extLst>
            </p:cNvPr>
            <p:cNvSpPr/>
            <p:nvPr/>
          </p:nvSpPr>
          <p:spPr>
            <a:xfrm>
              <a:off x="381000" y="914400"/>
              <a:ext cx="1828800" cy="1828800"/>
            </a:xfrm>
            <a:prstGeom prst="ellipse">
              <a:avLst/>
            </a:prstGeom>
            <a:solidFill>
              <a:schemeClr val="bg1"/>
            </a:solid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ext Box 10">
              <a:extLst>
                <a:ext uri="{FF2B5EF4-FFF2-40B4-BE49-F238E27FC236}">
                  <a16:creationId xmlns:a16="http://schemas.microsoft.com/office/drawing/2014/main" id="{1A882954-0B00-4C07-9FC9-135B8BA87A1D}"/>
                </a:ext>
              </a:extLst>
            </p:cNvPr>
            <p:cNvSpPr txBox="1">
              <a:spLocks noChangeArrowheads="1"/>
            </p:cNvSpPr>
            <p:nvPr/>
          </p:nvSpPr>
          <p:spPr bwMode="auto">
            <a:xfrm>
              <a:off x="476852" y="1244600"/>
              <a:ext cx="1621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Happiness</a:t>
              </a:r>
            </a:p>
          </p:txBody>
        </p:sp>
        <p:cxnSp>
          <p:nvCxnSpPr>
            <p:cNvPr id="33" name="Straight Connector 32">
              <a:extLst>
                <a:ext uri="{FF2B5EF4-FFF2-40B4-BE49-F238E27FC236}">
                  <a16:creationId xmlns:a16="http://schemas.microsoft.com/office/drawing/2014/main" id="{73A31ADF-BAFB-4DD9-B040-931C658465AE}"/>
                </a:ext>
              </a:extLst>
            </p:cNvPr>
            <p:cNvCxnSpPr/>
            <p:nvPr/>
          </p:nvCxnSpPr>
          <p:spPr>
            <a:xfrm>
              <a:off x="571341" y="1828800"/>
              <a:ext cx="1460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Box 10">
              <a:extLst>
                <a:ext uri="{FF2B5EF4-FFF2-40B4-BE49-F238E27FC236}">
                  <a16:creationId xmlns:a16="http://schemas.microsoft.com/office/drawing/2014/main" id="{5479A7C2-64EF-4FD0-A00A-5455E9D368F1}"/>
                </a:ext>
              </a:extLst>
            </p:cNvPr>
            <p:cNvSpPr txBox="1">
              <a:spLocks noChangeArrowheads="1"/>
            </p:cNvSpPr>
            <p:nvPr/>
          </p:nvSpPr>
          <p:spPr bwMode="auto">
            <a:xfrm>
              <a:off x="875858" y="1877080"/>
              <a:ext cx="8416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Duty</a:t>
              </a:r>
            </a:p>
          </p:txBody>
        </p:sp>
      </p:grpSp>
      <p:grpSp>
        <p:nvGrpSpPr>
          <p:cNvPr id="35" name="Group 87">
            <a:extLst>
              <a:ext uri="{FF2B5EF4-FFF2-40B4-BE49-F238E27FC236}">
                <a16:creationId xmlns:a16="http://schemas.microsoft.com/office/drawing/2014/main" id="{58DD391C-D841-4C01-8C1D-9E77E2186527}"/>
              </a:ext>
            </a:extLst>
          </p:cNvPr>
          <p:cNvGrpSpPr>
            <a:grpSpLocks/>
          </p:cNvGrpSpPr>
          <p:nvPr/>
        </p:nvGrpSpPr>
        <p:grpSpPr bwMode="auto">
          <a:xfrm>
            <a:off x="2690683" y="4508500"/>
            <a:ext cx="1906588" cy="1828800"/>
            <a:chOff x="381000" y="914400"/>
            <a:chExt cx="1828800" cy="1828800"/>
          </a:xfrm>
        </p:grpSpPr>
        <p:sp>
          <p:nvSpPr>
            <p:cNvPr id="36" name="Oval 35">
              <a:extLst>
                <a:ext uri="{FF2B5EF4-FFF2-40B4-BE49-F238E27FC236}">
                  <a16:creationId xmlns:a16="http://schemas.microsoft.com/office/drawing/2014/main" id="{5CD08D05-9E12-4F3A-9035-0F273FE6C334}"/>
                </a:ext>
              </a:extLst>
            </p:cNvPr>
            <p:cNvSpPr/>
            <p:nvPr/>
          </p:nvSpPr>
          <p:spPr>
            <a:xfrm>
              <a:off x="381000" y="914400"/>
              <a:ext cx="1828800" cy="1828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Text Box 10">
              <a:extLst>
                <a:ext uri="{FF2B5EF4-FFF2-40B4-BE49-F238E27FC236}">
                  <a16:creationId xmlns:a16="http://schemas.microsoft.com/office/drawing/2014/main" id="{51ABE7FE-ED7C-479C-AAD3-8E5AD73F5F0E}"/>
                </a:ext>
              </a:extLst>
            </p:cNvPr>
            <p:cNvSpPr txBox="1">
              <a:spLocks noChangeArrowheads="1"/>
            </p:cNvSpPr>
            <p:nvPr/>
          </p:nvSpPr>
          <p:spPr bwMode="auto">
            <a:xfrm>
              <a:off x="875384" y="1244600"/>
              <a:ext cx="824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Love</a:t>
              </a:r>
            </a:p>
          </p:txBody>
        </p:sp>
        <p:cxnSp>
          <p:nvCxnSpPr>
            <p:cNvPr id="38" name="Straight Connector 37">
              <a:extLst>
                <a:ext uri="{FF2B5EF4-FFF2-40B4-BE49-F238E27FC236}">
                  <a16:creationId xmlns:a16="http://schemas.microsoft.com/office/drawing/2014/main" id="{CFE40E47-B8C9-4FB8-8122-60321F6AD4FD}"/>
                </a:ext>
              </a:extLst>
            </p:cNvPr>
            <p:cNvCxnSpPr/>
            <p:nvPr/>
          </p:nvCxnSpPr>
          <p:spPr>
            <a:xfrm>
              <a:off x="571342" y="1828800"/>
              <a:ext cx="14602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 Box 10">
              <a:extLst>
                <a:ext uri="{FF2B5EF4-FFF2-40B4-BE49-F238E27FC236}">
                  <a16:creationId xmlns:a16="http://schemas.microsoft.com/office/drawing/2014/main" id="{F436EF54-00C1-4D4A-8B85-53B9511ECC2A}"/>
                </a:ext>
              </a:extLst>
            </p:cNvPr>
            <p:cNvSpPr txBox="1">
              <a:spLocks noChangeArrowheads="1"/>
            </p:cNvSpPr>
            <p:nvPr/>
          </p:nvSpPr>
          <p:spPr bwMode="auto">
            <a:xfrm>
              <a:off x="963192" y="1877080"/>
              <a:ext cx="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Life</a:t>
              </a:r>
            </a:p>
          </p:txBody>
        </p:sp>
      </p:grpSp>
      <p:grpSp>
        <p:nvGrpSpPr>
          <p:cNvPr id="40" name="Group 93">
            <a:extLst>
              <a:ext uri="{FF2B5EF4-FFF2-40B4-BE49-F238E27FC236}">
                <a16:creationId xmlns:a16="http://schemas.microsoft.com/office/drawing/2014/main" id="{3D0D1653-AC8A-4978-9BE8-E0C5E3C36706}"/>
              </a:ext>
            </a:extLst>
          </p:cNvPr>
          <p:cNvGrpSpPr>
            <a:grpSpLocks/>
          </p:cNvGrpSpPr>
          <p:nvPr/>
        </p:nvGrpSpPr>
        <p:grpSpPr bwMode="auto">
          <a:xfrm>
            <a:off x="4994146" y="4508500"/>
            <a:ext cx="1905000" cy="1828800"/>
            <a:chOff x="381000" y="914400"/>
            <a:chExt cx="1828800" cy="1828800"/>
          </a:xfrm>
        </p:grpSpPr>
        <p:sp>
          <p:nvSpPr>
            <p:cNvPr id="41" name="Oval 40">
              <a:extLst>
                <a:ext uri="{FF2B5EF4-FFF2-40B4-BE49-F238E27FC236}">
                  <a16:creationId xmlns:a16="http://schemas.microsoft.com/office/drawing/2014/main" id="{B783E6B7-2B76-493E-9DD9-36AE919A6AAD}"/>
                </a:ext>
              </a:extLst>
            </p:cNvPr>
            <p:cNvSpPr/>
            <p:nvPr/>
          </p:nvSpPr>
          <p:spPr>
            <a:xfrm>
              <a:off x="381000" y="914400"/>
              <a:ext cx="1828800" cy="1828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Text Box 10">
              <a:extLst>
                <a:ext uri="{FF2B5EF4-FFF2-40B4-BE49-F238E27FC236}">
                  <a16:creationId xmlns:a16="http://schemas.microsoft.com/office/drawing/2014/main" id="{39BBB1EA-BA8E-42F0-8B34-0E2D0530900A}"/>
                </a:ext>
              </a:extLst>
            </p:cNvPr>
            <p:cNvSpPr txBox="1">
              <a:spLocks noChangeArrowheads="1"/>
            </p:cNvSpPr>
            <p:nvPr/>
          </p:nvSpPr>
          <p:spPr bwMode="auto">
            <a:xfrm>
              <a:off x="726676" y="1244600"/>
              <a:ext cx="1121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Others</a:t>
              </a:r>
            </a:p>
          </p:txBody>
        </p:sp>
        <p:cxnSp>
          <p:nvCxnSpPr>
            <p:cNvPr id="43" name="Straight Connector 42">
              <a:extLst>
                <a:ext uri="{FF2B5EF4-FFF2-40B4-BE49-F238E27FC236}">
                  <a16:creationId xmlns:a16="http://schemas.microsoft.com/office/drawing/2014/main" id="{EF1435A8-1B11-4558-8FC4-C0312AFD672F}"/>
                </a:ext>
              </a:extLst>
            </p:cNvPr>
            <p:cNvCxnSpPr/>
            <p:nvPr/>
          </p:nvCxnSpPr>
          <p:spPr>
            <a:xfrm>
              <a:off x="571500" y="1828800"/>
              <a:ext cx="14599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Box 10">
              <a:extLst>
                <a:ext uri="{FF2B5EF4-FFF2-40B4-BE49-F238E27FC236}">
                  <a16:creationId xmlns:a16="http://schemas.microsoft.com/office/drawing/2014/main" id="{9CD3CBC9-881F-48AC-AECD-50BCE03DF94B}"/>
                </a:ext>
              </a:extLst>
            </p:cNvPr>
            <p:cNvSpPr txBox="1">
              <a:spLocks noChangeArrowheads="1"/>
            </p:cNvSpPr>
            <p:nvPr/>
          </p:nvSpPr>
          <p:spPr bwMode="auto">
            <a:xfrm>
              <a:off x="951995" y="1877080"/>
              <a:ext cx="689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Self</a:t>
              </a:r>
            </a:p>
          </p:txBody>
        </p:sp>
      </p:grpSp>
      <p:grpSp>
        <p:nvGrpSpPr>
          <p:cNvPr id="45" name="Group 99">
            <a:extLst>
              <a:ext uri="{FF2B5EF4-FFF2-40B4-BE49-F238E27FC236}">
                <a16:creationId xmlns:a16="http://schemas.microsoft.com/office/drawing/2014/main" id="{25C16043-4ED6-47CA-8A21-696ACE7704B4}"/>
              </a:ext>
            </a:extLst>
          </p:cNvPr>
          <p:cNvGrpSpPr>
            <a:grpSpLocks/>
          </p:cNvGrpSpPr>
          <p:nvPr/>
        </p:nvGrpSpPr>
        <p:grpSpPr bwMode="auto">
          <a:xfrm>
            <a:off x="7283321" y="4508500"/>
            <a:ext cx="1906587" cy="1828800"/>
            <a:chOff x="381000" y="914400"/>
            <a:chExt cx="1828800" cy="1828800"/>
          </a:xfrm>
        </p:grpSpPr>
        <p:sp>
          <p:nvSpPr>
            <p:cNvPr id="46" name="Oval 45">
              <a:extLst>
                <a:ext uri="{FF2B5EF4-FFF2-40B4-BE49-F238E27FC236}">
                  <a16:creationId xmlns:a16="http://schemas.microsoft.com/office/drawing/2014/main" id="{A95D7514-6547-46FE-8E4F-017D532A9C23}"/>
                </a:ext>
              </a:extLst>
            </p:cNvPr>
            <p:cNvSpPr/>
            <p:nvPr/>
          </p:nvSpPr>
          <p:spPr>
            <a:xfrm>
              <a:off x="381000" y="914400"/>
              <a:ext cx="1828800" cy="1828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Text Box 10">
              <a:extLst>
                <a:ext uri="{FF2B5EF4-FFF2-40B4-BE49-F238E27FC236}">
                  <a16:creationId xmlns:a16="http://schemas.microsoft.com/office/drawing/2014/main" id="{941705B4-A53E-498F-B6CE-4AAE913033F9}"/>
                </a:ext>
              </a:extLst>
            </p:cNvPr>
            <p:cNvSpPr txBox="1">
              <a:spLocks noChangeArrowheads="1"/>
            </p:cNvSpPr>
            <p:nvPr/>
          </p:nvSpPr>
          <p:spPr bwMode="auto">
            <a:xfrm>
              <a:off x="838374" y="1244600"/>
              <a:ext cx="8984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Right</a:t>
              </a:r>
            </a:p>
          </p:txBody>
        </p:sp>
        <p:cxnSp>
          <p:nvCxnSpPr>
            <p:cNvPr id="48" name="Straight Connector 47">
              <a:extLst>
                <a:ext uri="{FF2B5EF4-FFF2-40B4-BE49-F238E27FC236}">
                  <a16:creationId xmlns:a16="http://schemas.microsoft.com/office/drawing/2014/main" id="{A4482EAC-C261-4652-94C8-993B6EA3ACC0}"/>
                </a:ext>
              </a:extLst>
            </p:cNvPr>
            <p:cNvCxnSpPr/>
            <p:nvPr/>
          </p:nvCxnSpPr>
          <p:spPr>
            <a:xfrm>
              <a:off x="571341" y="1828800"/>
              <a:ext cx="1460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10">
              <a:extLst>
                <a:ext uri="{FF2B5EF4-FFF2-40B4-BE49-F238E27FC236}">
                  <a16:creationId xmlns:a16="http://schemas.microsoft.com/office/drawing/2014/main" id="{9F7D5824-33EC-475A-8752-37F83EEE0325}"/>
                </a:ext>
              </a:extLst>
            </p:cNvPr>
            <p:cNvSpPr txBox="1">
              <a:spLocks noChangeArrowheads="1"/>
            </p:cNvSpPr>
            <p:nvPr/>
          </p:nvSpPr>
          <p:spPr bwMode="auto">
            <a:xfrm>
              <a:off x="827406" y="1877080"/>
              <a:ext cx="9385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Good</a:t>
              </a:r>
            </a:p>
          </p:txBody>
        </p:sp>
      </p:grpSp>
      <p:grpSp>
        <p:nvGrpSpPr>
          <p:cNvPr id="50" name="Group 105">
            <a:extLst>
              <a:ext uri="{FF2B5EF4-FFF2-40B4-BE49-F238E27FC236}">
                <a16:creationId xmlns:a16="http://schemas.microsoft.com/office/drawing/2014/main" id="{9C70AFE8-73CD-48E7-AD6D-87ED742BCE67}"/>
              </a:ext>
            </a:extLst>
          </p:cNvPr>
          <p:cNvGrpSpPr>
            <a:grpSpLocks/>
          </p:cNvGrpSpPr>
          <p:nvPr/>
        </p:nvGrpSpPr>
        <p:grpSpPr bwMode="auto">
          <a:xfrm>
            <a:off x="9572496" y="4508500"/>
            <a:ext cx="1906587" cy="1828800"/>
            <a:chOff x="381000" y="914400"/>
            <a:chExt cx="1828800" cy="1828800"/>
          </a:xfrm>
        </p:grpSpPr>
        <p:sp>
          <p:nvSpPr>
            <p:cNvPr id="51" name="Oval 50">
              <a:extLst>
                <a:ext uri="{FF2B5EF4-FFF2-40B4-BE49-F238E27FC236}">
                  <a16:creationId xmlns:a16="http://schemas.microsoft.com/office/drawing/2014/main" id="{D9DFB8C0-E5ED-4CA2-AEDF-9DFCB8A5A2FF}"/>
                </a:ext>
              </a:extLst>
            </p:cNvPr>
            <p:cNvSpPr/>
            <p:nvPr/>
          </p:nvSpPr>
          <p:spPr>
            <a:xfrm>
              <a:off x="381000" y="914400"/>
              <a:ext cx="1828800" cy="18288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Text Box 10">
              <a:extLst>
                <a:ext uri="{FF2B5EF4-FFF2-40B4-BE49-F238E27FC236}">
                  <a16:creationId xmlns:a16="http://schemas.microsoft.com/office/drawing/2014/main" id="{D5FBF995-3CB5-4E73-9324-6C9B34716AAC}"/>
                </a:ext>
              </a:extLst>
            </p:cNvPr>
            <p:cNvSpPr txBox="1">
              <a:spLocks noChangeArrowheads="1"/>
            </p:cNvSpPr>
            <p:nvPr/>
          </p:nvSpPr>
          <p:spPr bwMode="auto">
            <a:xfrm>
              <a:off x="866772" y="1244600"/>
              <a:ext cx="8416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Calibri" panose="020F0502020204030204" pitchFamily="34" charset="0"/>
                </a:rPr>
                <a:t>Duty</a:t>
              </a:r>
            </a:p>
          </p:txBody>
        </p:sp>
        <p:cxnSp>
          <p:nvCxnSpPr>
            <p:cNvPr id="53" name="Straight Connector 52">
              <a:extLst>
                <a:ext uri="{FF2B5EF4-FFF2-40B4-BE49-F238E27FC236}">
                  <a16:creationId xmlns:a16="http://schemas.microsoft.com/office/drawing/2014/main" id="{71C3825E-6407-49F4-802E-D06317ED358C}"/>
                </a:ext>
              </a:extLst>
            </p:cNvPr>
            <p:cNvCxnSpPr/>
            <p:nvPr/>
          </p:nvCxnSpPr>
          <p:spPr>
            <a:xfrm>
              <a:off x="571341" y="1828800"/>
              <a:ext cx="1460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 Box 10">
              <a:extLst>
                <a:ext uri="{FF2B5EF4-FFF2-40B4-BE49-F238E27FC236}">
                  <a16:creationId xmlns:a16="http://schemas.microsoft.com/office/drawing/2014/main" id="{9B3A48AE-65FA-4FB2-87A3-C1AA501A705B}"/>
                </a:ext>
              </a:extLst>
            </p:cNvPr>
            <p:cNvSpPr txBox="1">
              <a:spLocks noChangeArrowheads="1"/>
            </p:cNvSpPr>
            <p:nvPr/>
          </p:nvSpPr>
          <p:spPr bwMode="auto">
            <a:xfrm>
              <a:off x="485939" y="1877080"/>
              <a:ext cx="16215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dirty="0">
                  <a:latin typeface="Calibri" panose="020F0502020204030204" pitchFamily="34" charset="0"/>
                </a:rPr>
                <a:t>Happiness</a:t>
              </a:r>
            </a:p>
          </p:txBody>
        </p:sp>
      </p:grpSp>
      <p:sp>
        <p:nvSpPr>
          <p:cNvPr id="55" name="Text Box 33">
            <a:extLst>
              <a:ext uri="{FF2B5EF4-FFF2-40B4-BE49-F238E27FC236}">
                <a16:creationId xmlns:a16="http://schemas.microsoft.com/office/drawing/2014/main" id="{DE89C97B-ACB9-4030-8F74-AF91D8DBD019}"/>
              </a:ext>
            </a:extLst>
          </p:cNvPr>
          <p:cNvSpPr txBox="1">
            <a:spLocks noChangeArrowheads="1"/>
          </p:cNvSpPr>
          <p:nvPr/>
        </p:nvSpPr>
        <p:spPr bwMode="auto">
          <a:xfrm>
            <a:off x="0" y="-3914"/>
            <a:ext cx="12192000" cy="99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4" tIns="34277" rIns="68554" bIns="3427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CA" altLang="en-US" sz="5400" dirty="0">
                <a:solidFill>
                  <a:srgbClr val="FFFF00"/>
                </a:solidFill>
                <a:latin typeface="+mn-lt"/>
              </a:rPr>
              <a:t>The Making of Eternal Life</a:t>
            </a:r>
          </a:p>
        </p:txBody>
      </p:sp>
      <p:grpSp>
        <p:nvGrpSpPr>
          <p:cNvPr id="56" name="Group 55">
            <a:extLst>
              <a:ext uri="{FF2B5EF4-FFF2-40B4-BE49-F238E27FC236}">
                <a16:creationId xmlns:a16="http://schemas.microsoft.com/office/drawing/2014/main" id="{E4EAE1F1-C1CD-47BC-A9F9-F619E7B2579C}"/>
              </a:ext>
            </a:extLst>
          </p:cNvPr>
          <p:cNvGrpSpPr/>
          <p:nvPr/>
        </p:nvGrpSpPr>
        <p:grpSpPr>
          <a:xfrm>
            <a:off x="2541193" y="5240205"/>
            <a:ext cx="9343766" cy="343970"/>
            <a:chOff x="2910" y="5240205"/>
            <a:chExt cx="9343766" cy="343970"/>
          </a:xfrm>
        </p:grpSpPr>
        <p:grpSp>
          <p:nvGrpSpPr>
            <p:cNvPr id="57" name="Group 56">
              <a:extLst>
                <a:ext uri="{FF2B5EF4-FFF2-40B4-BE49-F238E27FC236}">
                  <a16:creationId xmlns:a16="http://schemas.microsoft.com/office/drawing/2014/main" id="{8827289A-2F7A-4EDF-87B7-D98A3F36C5A1}"/>
                </a:ext>
              </a:extLst>
            </p:cNvPr>
            <p:cNvGrpSpPr/>
            <p:nvPr/>
          </p:nvGrpSpPr>
          <p:grpSpPr>
            <a:xfrm rot="5400000">
              <a:off x="771883" y="4475488"/>
              <a:ext cx="339714" cy="1877660"/>
              <a:chOff x="1678540" y="-248884"/>
              <a:chExt cx="339714" cy="1877660"/>
            </a:xfrm>
          </p:grpSpPr>
          <p:pic>
            <p:nvPicPr>
              <p:cNvPr id="70" name="Picture 4">
                <a:extLst>
                  <a:ext uri="{FF2B5EF4-FFF2-40B4-BE49-F238E27FC236}">
                    <a16:creationId xmlns:a16="http://schemas.microsoft.com/office/drawing/2014/main" id="{62014610-381E-4096-9599-473E290FC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4">
                <a:extLst>
                  <a:ext uri="{FF2B5EF4-FFF2-40B4-BE49-F238E27FC236}">
                    <a16:creationId xmlns:a16="http://schemas.microsoft.com/office/drawing/2014/main" id="{D0FBD0F7-E377-4F4B-AEC5-513B9BB59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8" name="Group 57">
              <a:extLst>
                <a:ext uri="{FF2B5EF4-FFF2-40B4-BE49-F238E27FC236}">
                  <a16:creationId xmlns:a16="http://schemas.microsoft.com/office/drawing/2014/main" id="{26848017-7AA5-43ED-8E8E-71A38A2DFC8E}"/>
                </a:ext>
              </a:extLst>
            </p:cNvPr>
            <p:cNvGrpSpPr/>
            <p:nvPr/>
          </p:nvGrpSpPr>
          <p:grpSpPr>
            <a:xfrm rot="5400000">
              <a:off x="2646085" y="4474424"/>
              <a:ext cx="339714" cy="1877660"/>
              <a:chOff x="1678540" y="-248884"/>
              <a:chExt cx="339714" cy="1877660"/>
            </a:xfrm>
          </p:grpSpPr>
          <p:pic>
            <p:nvPicPr>
              <p:cNvPr id="68" name="Picture 4">
                <a:extLst>
                  <a:ext uri="{FF2B5EF4-FFF2-40B4-BE49-F238E27FC236}">
                    <a16:creationId xmlns:a16="http://schemas.microsoft.com/office/drawing/2014/main" id="{76F7767A-0D77-4F23-81C9-ACC935FDC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4">
                <a:extLst>
                  <a:ext uri="{FF2B5EF4-FFF2-40B4-BE49-F238E27FC236}">
                    <a16:creationId xmlns:a16="http://schemas.microsoft.com/office/drawing/2014/main" id="{2B1B0839-4950-4613-8A65-14F3765F2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Group 58">
              <a:extLst>
                <a:ext uri="{FF2B5EF4-FFF2-40B4-BE49-F238E27FC236}">
                  <a16:creationId xmlns:a16="http://schemas.microsoft.com/office/drawing/2014/main" id="{B79302FD-F828-4E9F-9BBC-2E36FE2710C9}"/>
                </a:ext>
              </a:extLst>
            </p:cNvPr>
            <p:cNvGrpSpPr/>
            <p:nvPr/>
          </p:nvGrpSpPr>
          <p:grpSpPr>
            <a:xfrm rot="5400000">
              <a:off x="4510054" y="4473360"/>
              <a:ext cx="339714" cy="1877660"/>
              <a:chOff x="1678540" y="-248884"/>
              <a:chExt cx="339714" cy="1877660"/>
            </a:xfrm>
          </p:grpSpPr>
          <p:pic>
            <p:nvPicPr>
              <p:cNvPr id="66" name="Picture 4">
                <a:extLst>
                  <a:ext uri="{FF2B5EF4-FFF2-40B4-BE49-F238E27FC236}">
                    <a16:creationId xmlns:a16="http://schemas.microsoft.com/office/drawing/2014/main" id="{9C9AB435-55B2-461D-9C8F-806B3288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a:extLst>
                  <a:ext uri="{FF2B5EF4-FFF2-40B4-BE49-F238E27FC236}">
                    <a16:creationId xmlns:a16="http://schemas.microsoft.com/office/drawing/2014/main" id="{F09D0F95-496C-4C98-B65C-C2DB2945E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0" name="Group 59">
              <a:extLst>
                <a:ext uri="{FF2B5EF4-FFF2-40B4-BE49-F238E27FC236}">
                  <a16:creationId xmlns:a16="http://schemas.microsoft.com/office/drawing/2014/main" id="{517E321D-448B-4F31-B473-80A1B25D7B3D}"/>
                </a:ext>
              </a:extLst>
            </p:cNvPr>
            <p:cNvGrpSpPr/>
            <p:nvPr/>
          </p:nvGrpSpPr>
          <p:grpSpPr>
            <a:xfrm rot="5400000">
              <a:off x="6374022" y="4472296"/>
              <a:ext cx="339714" cy="1877660"/>
              <a:chOff x="1678540" y="-248884"/>
              <a:chExt cx="339714" cy="1877660"/>
            </a:xfrm>
          </p:grpSpPr>
          <p:pic>
            <p:nvPicPr>
              <p:cNvPr id="64" name="Picture 4">
                <a:extLst>
                  <a:ext uri="{FF2B5EF4-FFF2-40B4-BE49-F238E27FC236}">
                    <a16:creationId xmlns:a16="http://schemas.microsoft.com/office/drawing/2014/main" id="{1C6D5082-B006-4C5D-B9B8-8573EF050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a:extLst>
                  <a:ext uri="{FF2B5EF4-FFF2-40B4-BE49-F238E27FC236}">
                    <a16:creationId xmlns:a16="http://schemas.microsoft.com/office/drawing/2014/main" id="{1E45E7D3-54AA-464A-A297-DF65E6FD5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 name="Group 60">
              <a:extLst>
                <a:ext uri="{FF2B5EF4-FFF2-40B4-BE49-F238E27FC236}">
                  <a16:creationId xmlns:a16="http://schemas.microsoft.com/office/drawing/2014/main" id="{06BD256C-E99B-420B-BB40-5641DA2397A5}"/>
                </a:ext>
              </a:extLst>
            </p:cNvPr>
            <p:cNvGrpSpPr/>
            <p:nvPr/>
          </p:nvGrpSpPr>
          <p:grpSpPr>
            <a:xfrm rot="5400000">
              <a:off x="8237989" y="4471232"/>
              <a:ext cx="339714" cy="1877660"/>
              <a:chOff x="1678540" y="-248884"/>
              <a:chExt cx="339714" cy="1877660"/>
            </a:xfrm>
          </p:grpSpPr>
          <p:pic>
            <p:nvPicPr>
              <p:cNvPr id="62" name="Picture 4">
                <a:extLst>
                  <a:ext uri="{FF2B5EF4-FFF2-40B4-BE49-F238E27FC236}">
                    <a16:creationId xmlns:a16="http://schemas.microsoft.com/office/drawing/2014/main" id="{87BD4EC5-70D4-4C1A-BCFD-47FFE506F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a:extLst>
                  <a:ext uri="{FF2B5EF4-FFF2-40B4-BE49-F238E27FC236}">
                    <a16:creationId xmlns:a16="http://schemas.microsoft.com/office/drawing/2014/main" id="{A2BECA42-2714-4FB1-A3D0-EEBF3EB84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2" name="Group 71">
            <a:extLst>
              <a:ext uri="{FF2B5EF4-FFF2-40B4-BE49-F238E27FC236}">
                <a16:creationId xmlns:a16="http://schemas.microsoft.com/office/drawing/2014/main" id="{955D01E2-B642-4322-AC3A-4C50D35EF0D3}"/>
              </a:ext>
            </a:extLst>
          </p:cNvPr>
          <p:cNvGrpSpPr/>
          <p:nvPr/>
        </p:nvGrpSpPr>
        <p:grpSpPr>
          <a:xfrm>
            <a:off x="2438400" y="2060908"/>
            <a:ext cx="9343766" cy="343970"/>
            <a:chOff x="2910" y="5240205"/>
            <a:chExt cx="9343766" cy="343970"/>
          </a:xfrm>
        </p:grpSpPr>
        <p:grpSp>
          <p:nvGrpSpPr>
            <p:cNvPr id="73" name="Group 72">
              <a:extLst>
                <a:ext uri="{FF2B5EF4-FFF2-40B4-BE49-F238E27FC236}">
                  <a16:creationId xmlns:a16="http://schemas.microsoft.com/office/drawing/2014/main" id="{09F0EB8A-93BC-41BB-90C2-F74A82FC8D23}"/>
                </a:ext>
              </a:extLst>
            </p:cNvPr>
            <p:cNvGrpSpPr/>
            <p:nvPr/>
          </p:nvGrpSpPr>
          <p:grpSpPr>
            <a:xfrm rot="5400000">
              <a:off x="771883" y="4475488"/>
              <a:ext cx="339714" cy="1877660"/>
              <a:chOff x="1678540" y="-248884"/>
              <a:chExt cx="339714" cy="1877660"/>
            </a:xfrm>
          </p:grpSpPr>
          <p:pic>
            <p:nvPicPr>
              <p:cNvPr id="86" name="Picture 4">
                <a:extLst>
                  <a:ext uri="{FF2B5EF4-FFF2-40B4-BE49-F238E27FC236}">
                    <a16:creationId xmlns:a16="http://schemas.microsoft.com/office/drawing/2014/main" id="{BE94F4E5-08AA-4FBE-B9FB-AE966C2BF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4">
                <a:extLst>
                  <a:ext uri="{FF2B5EF4-FFF2-40B4-BE49-F238E27FC236}">
                    <a16:creationId xmlns:a16="http://schemas.microsoft.com/office/drawing/2014/main" id="{2C4CB3FC-F716-4CD5-9B54-927958B91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Group 73">
              <a:extLst>
                <a:ext uri="{FF2B5EF4-FFF2-40B4-BE49-F238E27FC236}">
                  <a16:creationId xmlns:a16="http://schemas.microsoft.com/office/drawing/2014/main" id="{FEA93201-EB32-499C-B44C-FC44C0DBA4C6}"/>
                </a:ext>
              </a:extLst>
            </p:cNvPr>
            <p:cNvGrpSpPr/>
            <p:nvPr/>
          </p:nvGrpSpPr>
          <p:grpSpPr>
            <a:xfrm rot="5400000">
              <a:off x="2646085" y="4474424"/>
              <a:ext cx="339714" cy="1877660"/>
              <a:chOff x="1678540" y="-248884"/>
              <a:chExt cx="339714" cy="1877660"/>
            </a:xfrm>
          </p:grpSpPr>
          <p:pic>
            <p:nvPicPr>
              <p:cNvPr id="84" name="Picture 4">
                <a:extLst>
                  <a:ext uri="{FF2B5EF4-FFF2-40B4-BE49-F238E27FC236}">
                    <a16:creationId xmlns:a16="http://schemas.microsoft.com/office/drawing/2014/main" id="{E52C4BF0-E221-4B46-9747-6ECBB7C88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4">
                <a:extLst>
                  <a:ext uri="{FF2B5EF4-FFF2-40B4-BE49-F238E27FC236}">
                    <a16:creationId xmlns:a16="http://schemas.microsoft.com/office/drawing/2014/main" id="{6E93B7AA-CB5C-487D-9427-855347FAC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5" name="Group 74">
              <a:extLst>
                <a:ext uri="{FF2B5EF4-FFF2-40B4-BE49-F238E27FC236}">
                  <a16:creationId xmlns:a16="http://schemas.microsoft.com/office/drawing/2014/main" id="{01BF6C6E-84F5-4DAE-A3F1-DD01755D20C1}"/>
                </a:ext>
              </a:extLst>
            </p:cNvPr>
            <p:cNvGrpSpPr/>
            <p:nvPr/>
          </p:nvGrpSpPr>
          <p:grpSpPr>
            <a:xfrm rot="5400000">
              <a:off x="4510054" y="4473360"/>
              <a:ext cx="339714" cy="1877660"/>
              <a:chOff x="1678540" y="-248884"/>
              <a:chExt cx="339714" cy="1877660"/>
            </a:xfrm>
          </p:grpSpPr>
          <p:pic>
            <p:nvPicPr>
              <p:cNvPr id="82" name="Picture 4">
                <a:extLst>
                  <a:ext uri="{FF2B5EF4-FFF2-40B4-BE49-F238E27FC236}">
                    <a16:creationId xmlns:a16="http://schemas.microsoft.com/office/drawing/2014/main" id="{D31EB7FE-3745-4C81-87EC-21DBB328A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4">
                <a:extLst>
                  <a:ext uri="{FF2B5EF4-FFF2-40B4-BE49-F238E27FC236}">
                    <a16:creationId xmlns:a16="http://schemas.microsoft.com/office/drawing/2014/main" id="{67527088-01CA-4B53-92DB-9A85E4EBA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6" name="Group 75">
              <a:extLst>
                <a:ext uri="{FF2B5EF4-FFF2-40B4-BE49-F238E27FC236}">
                  <a16:creationId xmlns:a16="http://schemas.microsoft.com/office/drawing/2014/main" id="{6B24BB84-21CE-43D0-9EA0-C241336C0F3E}"/>
                </a:ext>
              </a:extLst>
            </p:cNvPr>
            <p:cNvGrpSpPr/>
            <p:nvPr/>
          </p:nvGrpSpPr>
          <p:grpSpPr>
            <a:xfrm rot="5400000">
              <a:off x="6374022" y="4472296"/>
              <a:ext cx="339714" cy="1877660"/>
              <a:chOff x="1678540" y="-248884"/>
              <a:chExt cx="339714" cy="1877660"/>
            </a:xfrm>
          </p:grpSpPr>
          <p:pic>
            <p:nvPicPr>
              <p:cNvPr id="80" name="Picture 4">
                <a:extLst>
                  <a:ext uri="{FF2B5EF4-FFF2-40B4-BE49-F238E27FC236}">
                    <a16:creationId xmlns:a16="http://schemas.microsoft.com/office/drawing/2014/main" id="{065A7E5A-DB13-47E4-BBAF-33C8B06889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4">
                <a:extLst>
                  <a:ext uri="{FF2B5EF4-FFF2-40B4-BE49-F238E27FC236}">
                    <a16:creationId xmlns:a16="http://schemas.microsoft.com/office/drawing/2014/main" id="{21024A45-63CF-4FAE-8775-6344158DD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 name="Group 76">
              <a:extLst>
                <a:ext uri="{FF2B5EF4-FFF2-40B4-BE49-F238E27FC236}">
                  <a16:creationId xmlns:a16="http://schemas.microsoft.com/office/drawing/2014/main" id="{FB12B104-2B10-41D1-8D4E-DAEFE17FF20B}"/>
                </a:ext>
              </a:extLst>
            </p:cNvPr>
            <p:cNvGrpSpPr/>
            <p:nvPr/>
          </p:nvGrpSpPr>
          <p:grpSpPr>
            <a:xfrm rot="5400000">
              <a:off x="8237989" y="4471232"/>
              <a:ext cx="339714" cy="1877660"/>
              <a:chOff x="1678540" y="-248884"/>
              <a:chExt cx="339714" cy="1877660"/>
            </a:xfrm>
          </p:grpSpPr>
          <p:pic>
            <p:nvPicPr>
              <p:cNvPr id="78" name="Picture 4">
                <a:extLst>
                  <a:ext uri="{FF2B5EF4-FFF2-40B4-BE49-F238E27FC236}">
                    <a16:creationId xmlns:a16="http://schemas.microsoft.com/office/drawing/2014/main" id="{A1EE8998-6DBD-4C94-838A-BA739CF9B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4485" y="985007"/>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4">
                <a:extLst>
                  <a:ext uri="{FF2B5EF4-FFF2-40B4-BE49-F238E27FC236}">
                    <a16:creationId xmlns:a16="http://schemas.microsoft.com/office/drawing/2014/main" id="{66346AEA-372B-45FB-B64D-D9CEE8F83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3421" y="56235"/>
                <a:ext cx="948888" cy="3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8" name="Picture 8">
            <a:extLst>
              <a:ext uri="{FF2B5EF4-FFF2-40B4-BE49-F238E27FC236}">
                <a16:creationId xmlns:a16="http://schemas.microsoft.com/office/drawing/2014/main" id="{BEADD7BA-E028-41EB-B82B-6A32FA411E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438" y="936008"/>
            <a:ext cx="384081" cy="8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8">
            <a:extLst>
              <a:ext uri="{FF2B5EF4-FFF2-40B4-BE49-F238E27FC236}">
                <a16:creationId xmlns:a16="http://schemas.microsoft.com/office/drawing/2014/main" id="{17743EAE-1F7A-4D1B-90F3-97BD1567E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438" y="4111015"/>
            <a:ext cx="384081" cy="89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09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19</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15304"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pic>
        <p:nvPicPr>
          <p:cNvPr id="22" name="Picture 21">
            <a:extLst>
              <a:ext uri="{FF2B5EF4-FFF2-40B4-BE49-F238E27FC236}">
                <a16:creationId xmlns:a16="http://schemas.microsoft.com/office/drawing/2014/main" id="{424A0689-30B4-4848-8A51-ECEAB3ED5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19474"/>
            <a:ext cx="4571751" cy="5028926"/>
          </a:xfrm>
          <a:prstGeom prst="rect">
            <a:avLst/>
          </a:prstGeom>
        </p:spPr>
      </p:pic>
      <p:sp>
        <p:nvSpPr>
          <p:cNvPr id="44" name="TextBox 43">
            <a:extLst>
              <a:ext uri="{FF2B5EF4-FFF2-40B4-BE49-F238E27FC236}">
                <a16:creationId xmlns:a16="http://schemas.microsoft.com/office/drawing/2014/main" id="{2262BF43-CEA6-445E-9C0A-3EBE2B6FCE27}"/>
              </a:ext>
            </a:extLst>
          </p:cNvPr>
          <p:cNvSpPr txBox="1"/>
          <p:nvPr/>
        </p:nvSpPr>
        <p:spPr>
          <a:xfrm>
            <a:off x="1295380" y="4254355"/>
            <a:ext cx="1179036" cy="369332"/>
          </a:xfrm>
          <a:prstGeom prst="rect">
            <a:avLst/>
          </a:prstGeom>
          <a:noFill/>
        </p:spPr>
        <p:txBody>
          <a:bodyPr wrap="square" lIns="0" tIns="0" rIns="0" bIns="0" rtlCol="0">
            <a:spAutoFit/>
          </a:bodyPr>
          <a:lstStyle/>
          <a:p>
            <a:pPr algn="ctr"/>
            <a:r>
              <a:rPr lang="en-US" sz="1200" b="1" dirty="0">
                <a:solidFill>
                  <a:schemeClr val="bg1">
                    <a:lumMod val="65000"/>
                  </a:schemeClr>
                </a:solidFill>
                <a:latin typeface="Arial" panose="020B0604020202020204" pitchFamily="34" charset="0"/>
                <a:cs typeface="Arial" panose="020B0604020202020204" pitchFamily="34" charset="0"/>
              </a:rPr>
              <a:t>METAPHYSICS</a:t>
            </a:r>
          </a:p>
          <a:p>
            <a:pPr algn="ctr"/>
            <a:r>
              <a:rPr lang="en-US" sz="1200" dirty="0">
                <a:solidFill>
                  <a:schemeClr val="bg1">
                    <a:lumMod val="65000"/>
                  </a:schemeClr>
                </a:solidFill>
                <a:latin typeface="Arial" panose="020B0604020202020204" pitchFamily="34" charset="0"/>
                <a:cs typeface="Arial" panose="020B0604020202020204" pitchFamily="34" charset="0"/>
              </a:rPr>
              <a:t>“X is Real”</a:t>
            </a:r>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a:t>
            </a:fld>
            <a:endParaRPr lang="en-US" dirty="0"/>
          </a:p>
        </p:txBody>
      </p:sp>
      <p:sp>
        <p:nvSpPr>
          <p:cNvPr id="5" name="TextBox 4">
            <a:extLst>
              <a:ext uri="{FF2B5EF4-FFF2-40B4-BE49-F238E27FC236}">
                <a16:creationId xmlns:a16="http://schemas.microsoft.com/office/drawing/2014/main" id="{1C96A9DD-D466-46ED-9351-EEB13C94F4D9}"/>
              </a:ext>
            </a:extLst>
          </p:cNvPr>
          <p:cNvSpPr txBox="1"/>
          <p:nvPr/>
        </p:nvSpPr>
        <p:spPr>
          <a:xfrm>
            <a:off x="-38100" y="0"/>
            <a:ext cx="12268200" cy="923330"/>
          </a:xfrm>
          <a:prstGeom prst="rect">
            <a:avLst/>
          </a:prstGeom>
          <a:solidFill>
            <a:schemeClr val="bg1"/>
          </a:solidFill>
        </p:spPr>
        <p:txBody>
          <a:bodyPr wrap="square" lIns="0" tIns="0" rIns="0" bIns="0" rtlCol="0">
            <a:spAutoFit/>
          </a:bodyPr>
          <a:lstStyle/>
          <a:p>
            <a:pPr algn="ctr"/>
            <a:r>
              <a:rPr lang="en-US" sz="4000" spc="300" dirty="0">
                <a:latin typeface="Arial" panose="020B0604020202020204" pitchFamily="34" charset="0"/>
                <a:cs typeface="Arial" panose="020B0604020202020204" pitchFamily="34" charset="0"/>
              </a:rPr>
              <a:t>BUILDING PHILOSOPHY MAN</a:t>
            </a:r>
          </a:p>
          <a:p>
            <a:pPr algn="ctr"/>
            <a:r>
              <a:rPr lang="en-US" sz="2000" spc="300" dirty="0"/>
              <a:t>Component Hierarchy of Facts</a:t>
            </a:r>
          </a:p>
        </p:txBody>
      </p:sp>
      <p:grpSp>
        <p:nvGrpSpPr>
          <p:cNvPr id="6" name="Group 5">
            <a:extLst>
              <a:ext uri="{FF2B5EF4-FFF2-40B4-BE49-F238E27FC236}">
                <a16:creationId xmlns:a16="http://schemas.microsoft.com/office/drawing/2014/main" id="{35F8797B-1967-48FF-9897-E822379739E9}"/>
              </a:ext>
            </a:extLst>
          </p:cNvPr>
          <p:cNvGrpSpPr/>
          <p:nvPr/>
        </p:nvGrpSpPr>
        <p:grpSpPr>
          <a:xfrm>
            <a:off x="1785096" y="6172200"/>
            <a:ext cx="2253752" cy="223229"/>
            <a:chOff x="2167762" y="6524279"/>
            <a:chExt cx="2054483" cy="223229"/>
          </a:xfrm>
          <a:solidFill>
            <a:schemeClr val="bg1">
              <a:lumMod val="75000"/>
            </a:schemeClr>
          </a:solidFill>
        </p:grpSpPr>
        <p:sp>
          <p:nvSpPr>
            <p:cNvPr id="7" name="Rectangle: Rounded Corners 200">
              <a:extLst>
                <a:ext uri="{FF2B5EF4-FFF2-40B4-BE49-F238E27FC236}">
                  <a16:creationId xmlns:a16="http://schemas.microsoft.com/office/drawing/2014/main" id="{CCFF1EF3-FC02-4564-9931-FC845AF2529B}"/>
                </a:ext>
              </a:extLst>
            </p:cNvPr>
            <p:cNvSpPr/>
            <p:nvPr/>
          </p:nvSpPr>
          <p:spPr>
            <a:xfrm>
              <a:off x="2167762" y="6524279"/>
              <a:ext cx="2054483" cy="223229"/>
            </a:xfrm>
            <a:prstGeom prst="round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B7D7E5E-8373-4F01-9AB1-AE8C54A092AA}"/>
                </a:ext>
              </a:extLst>
            </p:cNvPr>
            <p:cNvSpPr txBox="1"/>
            <p:nvPr/>
          </p:nvSpPr>
          <p:spPr>
            <a:xfrm>
              <a:off x="2233123" y="6552772"/>
              <a:ext cx="1849970" cy="153888"/>
            </a:xfrm>
            <a:prstGeom prst="rect">
              <a:avLst/>
            </a:prstGeom>
            <a:grpFill/>
          </p:spPr>
          <p:txBody>
            <a:bodyPr wrap="square" lIns="0" tIns="0" rIns="0" bIns="0" rtlCol="0">
              <a:spAutoFit/>
            </a:bodyPr>
            <a:lstStyle/>
            <a:p>
              <a:pPr algn="ctr"/>
              <a:r>
                <a:rPr lang="en-US" sz="1000" b="1" dirty="0"/>
                <a:t>AXIOMS</a:t>
              </a:r>
            </a:p>
          </p:txBody>
        </p:sp>
      </p:grpSp>
      <p:sp>
        <p:nvSpPr>
          <p:cNvPr id="9" name="TextBox 8">
            <a:extLst>
              <a:ext uri="{FF2B5EF4-FFF2-40B4-BE49-F238E27FC236}">
                <a16:creationId xmlns:a16="http://schemas.microsoft.com/office/drawing/2014/main" id="{31F52155-0CDB-4DF4-A60A-48DE6B083D51}"/>
              </a:ext>
            </a:extLst>
          </p:cNvPr>
          <p:cNvSpPr txBox="1"/>
          <p:nvPr/>
        </p:nvSpPr>
        <p:spPr>
          <a:xfrm>
            <a:off x="6934200" y="2131492"/>
            <a:ext cx="3945567" cy="430887"/>
          </a:xfrm>
          <a:prstGeom prst="rect">
            <a:avLst/>
          </a:prstGeom>
          <a:noFill/>
        </p:spPr>
        <p:txBody>
          <a:bodyPr wrap="none" lIns="0" tIns="0" rIns="0" bIns="0" rtlCol="0">
            <a:spAutoFit/>
          </a:bodyPr>
          <a:lstStyle/>
          <a:p>
            <a:pPr>
              <a:tabLst>
                <a:tab pos="1141413" algn="l"/>
                <a:tab pos="2855913" algn="l"/>
              </a:tabLst>
            </a:pPr>
            <a:r>
              <a:rPr lang="en-US" b="1" dirty="0">
                <a:solidFill>
                  <a:schemeClr val="bg1">
                    <a:lumMod val="65000"/>
                  </a:schemeClr>
                </a:solidFill>
                <a:latin typeface="Arial" panose="020B0604020202020204" pitchFamily="34" charset="0"/>
                <a:cs typeface="Arial" panose="020B0604020202020204" pitchFamily="34" charset="0"/>
              </a:rPr>
              <a:t>AESTHETICS: </a:t>
            </a:r>
            <a:r>
              <a:rPr lang="en-US" dirty="0">
                <a:solidFill>
                  <a:schemeClr val="bg1">
                    <a:lumMod val="65000"/>
                  </a:schemeClr>
                </a:solidFill>
                <a:latin typeface="Arial" panose="020B0604020202020204" pitchFamily="34" charset="0"/>
                <a:cs typeface="Arial" panose="020B0604020202020204" pitchFamily="34" charset="0"/>
              </a:rPr>
              <a:t>CELEBRATED </a:t>
            </a:r>
            <a:r>
              <a:rPr lang="en-US" b="1" dirty="0">
                <a:solidFill>
                  <a:schemeClr val="bg1">
                    <a:lumMod val="65000"/>
                  </a:schemeClr>
                </a:solidFill>
                <a:latin typeface="Arial" panose="020B0604020202020204" pitchFamily="34" charset="0"/>
                <a:cs typeface="Arial" panose="020B0604020202020204" pitchFamily="34" charset="0"/>
              </a:rPr>
              <a:t>FACTS</a:t>
            </a:r>
            <a:endParaRPr lang="en-US" dirty="0">
              <a:solidFill>
                <a:schemeClr val="bg1">
                  <a:lumMod val="65000"/>
                </a:schemeClr>
              </a:solidFill>
              <a:latin typeface="Arial" panose="020B0604020202020204" pitchFamily="34" charset="0"/>
              <a:cs typeface="Arial" panose="020B0604020202020204" pitchFamily="34" charset="0"/>
            </a:endParaRPr>
          </a:p>
          <a:p>
            <a:pPr>
              <a:tabLst>
                <a:tab pos="1141413" algn="l"/>
                <a:tab pos="2855913" algn="l"/>
              </a:tabLst>
            </a:pPr>
            <a:r>
              <a:rPr lang="en-US" sz="1000" dirty="0">
                <a:solidFill>
                  <a:schemeClr val="bg1">
                    <a:lumMod val="65000"/>
                  </a:schemeClr>
                </a:solidFill>
                <a:latin typeface="Arial" panose="020B0604020202020204" pitchFamily="34" charset="0"/>
                <a:cs typeface="Arial" panose="020B0604020202020204" pitchFamily="34" charset="0"/>
              </a:rPr>
              <a:t>CREATING</a:t>
            </a:r>
          </a:p>
        </p:txBody>
      </p:sp>
      <p:sp>
        <p:nvSpPr>
          <p:cNvPr id="11" name="TextBox 10">
            <a:extLst>
              <a:ext uri="{FF2B5EF4-FFF2-40B4-BE49-F238E27FC236}">
                <a16:creationId xmlns:a16="http://schemas.microsoft.com/office/drawing/2014/main" id="{B8583F37-DA76-4513-89AA-047FEBE51FF5}"/>
              </a:ext>
            </a:extLst>
          </p:cNvPr>
          <p:cNvSpPr txBox="1"/>
          <p:nvPr/>
        </p:nvSpPr>
        <p:spPr>
          <a:xfrm>
            <a:off x="6934200" y="6174248"/>
            <a:ext cx="3522503" cy="430887"/>
          </a:xfrm>
          <a:prstGeom prst="rect">
            <a:avLst/>
          </a:prstGeom>
          <a:noFill/>
        </p:spPr>
        <p:txBody>
          <a:bodyPr wrap="none" lIns="0" tIns="0" rIns="0" bIns="0" rtlCol="0">
            <a:spAutoFit/>
          </a:bodyPr>
          <a:lstStyle/>
          <a:p>
            <a:pPr>
              <a:tabLst>
                <a:tab pos="1141413" algn="l"/>
                <a:tab pos="2855913" algn="l"/>
              </a:tabLst>
            </a:pPr>
            <a:r>
              <a:rPr lang="en-US" b="1" dirty="0">
                <a:solidFill>
                  <a:schemeClr val="bg1">
                    <a:lumMod val="65000"/>
                  </a:schemeClr>
                </a:solidFill>
              </a:rPr>
              <a:t>AXIOMS: </a:t>
            </a:r>
            <a:r>
              <a:rPr lang="en-US" dirty="0">
                <a:solidFill>
                  <a:schemeClr val="bg1">
                    <a:lumMod val="65000"/>
                  </a:schemeClr>
                </a:solidFill>
              </a:rPr>
              <a:t>SELF-EVIDENT </a:t>
            </a:r>
            <a:r>
              <a:rPr lang="en-US" b="1" dirty="0">
                <a:solidFill>
                  <a:schemeClr val="bg1">
                    <a:lumMod val="65000"/>
                  </a:schemeClr>
                </a:solidFill>
              </a:rPr>
              <a:t>FACTS</a:t>
            </a:r>
          </a:p>
          <a:p>
            <a:pPr>
              <a:tabLst>
                <a:tab pos="1141413" algn="l"/>
                <a:tab pos="2855913" algn="l"/>
              </a:tabLst>
            </a:pPr>
            <a:r>
              <a:rPr lang="en-US" sz="1000" dirty="0">
                <a:solidFill>
                  <a:schemeClr val="bg1">
                    <a:lumMod val="65000"/>
                  </a:schemeClr>
                </a:solidFill>
              </a:rPr>
              <a:t>IRREDUCIBLE, INESCAPABLE, INVINCIBLE</a:t>
            </a:r>
            <a:r>
              <a:rPr lang="en-US" sz="1000" b="1" dirty="0">
                <a:solidFill>
                  <a:schemeClr val="bg1">
                    <a:lumMod val="65000"/>
                  </a:schemeClr>
                </a:solidFill>
              </a:rPr>
              <a:t> </a:t>
            </a:r>
            <a:endParaRPr lang="en-US" sz="1000" dirty="0">
              <a:solidFill>
                <a:schemeClr val="bg1">
                  <a:lumMod val="65000"/>
                </a:schemeClr>
              </a:solidFill>
            </a:endParaRPr>
          </a:p>
        </p:txBody>
      </p:sp>
      <p:sp>
        <p:nvSpPr>
          <p:cNvPr id="12" name="TextBox 11">
            <a:extLst>
              <a:ext uri="{FF2B5EF4-FFF2-40B4-BE49-F238E27FC236}">
                <a16:creationId xmlns:a16="http://schemas.microsoft.com/office/drawing/2014/main" id="{274D139F-661C-49DD-86AA-DB209CE3EAC0}"/>
              </a:ext>
            </a:extLst>
          </p:cNvPr>
          <p:cNvSpPr txBox="1"/>
          <p:nvPr/>
        </p:nvSpPr>
        <p:spPr>
          <a:xfrm>
            <a:off x="6934200" y="5334000"/>
            <a:ext cx="4419600" cy="430887"/>
          </a:xfrm>
          <a:prstGeom prst="rect">
            <a:avLst/>
          </a:prstGeom>
          <a:noFill/>
        </p:spPr>
        <p:txBody>
          <a:bodyPr wrap="square" lIns="0" tIns="0" rIns="0" bIns="0" rtlCol="0">
            <a:spAutoFit/>
          </a:bodyPr>
          <a:lstStyle/>
          <a:p>
            <a:pPr>
              <a:tabLst>
                <a:tab pos="1141413" algn="l"/>
                <a:tab pos="2855913" algn="l"/>
              </a:tabLst>
            </a:pPr>
            <a:r>
              <a:rPr lang="en-US" b="1" dirty="0">
                <a:solidFill>
                  <a:schemeClr val="bg1">
                    <a:lumMod val="65000"/>
                  </a:schemeClr>
                </a:solidFill>
              </a:rPr>
              <a:t>METAPHYSICS</a:t>
            </a:r>
            <a:r>
              <a:rPr lang="en-US" dirty="0">
                <a:solidFill>
                  <a:schemeClr val="bg1">
                    <a:lumMod val="65000"/>
                  </a:schemeClr>
                </a:solidFill>
              </a:rPr>
              <a:t>: SELF-EXISTING </a:t>
            </a:r>
            <a:r>
              <a:rPr lang="en-US" b="1" dirty="0">
                <a:solidFill>
                  <a:schemeClr val="bg1">
                    <a:lumMod val="65000"/>
                  </a:schemeClr>
                </a:solidFill>
              </a:rPr>
              <a:t>FACTS </a:t>
            </a:r>
            <a:endParaRPr lang="en-US" sz="1000" b="1" dirty="0">
              <a:solidFill>
                <a:schemeClr val="bg1">
                  <a:lumMod val="65000"/>
                </a:schemeClr>
              </a:solidFill>
            </a:endParaRPr>
          </a:p>
          <a:p>
            <a:pPr>
              <a:tabLst>
                <a:tab pos="1141413" algn="l"/>
                <a:tab pos="2855913" algn="l"/>
              </a:tabLst>
            </a:pPr>
            <a:r>
              <a:rPr lang="en-US" sz="1000" dirty="0">
                <a:solidFill>
                  <a:schemeClr val="bg1">
                    <a:lumMod val="65000"/>
                  </a:schemeClr>
                </a:solidFill>
              </a:rPr>
              <a:t>REALITY, EXISTENCE</a:t>
            </a:r>
          </a:p>
        </p:txBody>
      </p:sp>
      <p:sp>
        <p:nvSpPr>
          <p:cNvPr id="13" name="TextBox 12">
            <a:extLst>
              <a:ext uri="{FF2B5EF4-FFF2-40B4-BE49-F238E27FC236}">
                <a16:creationId xmlns:a16="http://schemas.microsoft.com/office/drawing/2014/main" id="{8AA3E0C6-03CA-475C-B434-7416C9DD8A88}"/>
              </a:ext>
            </a:extLst>
          </p:cNvPr>
          <p:cNvSpPr txBox="1"/>
          <p:nvPr/>
        </p:nvSpPr>
        <p:spPr>
          <a:xfrm>
            <a:off x="6934200" y="4445026"/>
            <a:ext cx="4385881" cy="430887"/>
          </a:xfrm>
          <a:prstGeom prst="rect">
            <a:avLst/>
          </a:prstGeom>
          <a:noFill/>
        </p:spPr>
        <p:txBody>
          <a:bodyPr wrap="none" lIns="0" tIns="0" rIns="0" bIns="0" rtlCol="0">
            <a:spAutoFit/>
          </a:bodyPr>
          <a:lstStyle/>
          <a:p>
            <a:pPr>
              <a:tabLst>
                <a:tab pos="1141413" algn="l"/>
                <a:tab pos="2855913" algn="l"/>
              </a:tabLst>
            </a:pPr>
            <a:r>
              <a:rPr lang="en-US" b="1" dirty="0">
                <a:solidFill>
                  <a:schemeClr val="bg1">
                    <a:lumMod val="65000"/>
                  </a:schemeClr>
                </a:solidFill>
              </a:rPr>
              <a:t>EPISTEMOLOGY</a:t>
            </a:r>
            <a:r>
              <a:rPr lang="en-US" dirty="0">
                <a:solidFill>
                  <a:schemeClr val="bg1">
                    <a:lumMod val="65000"/>
                  </a:schemeClr>
                </a:solidFill>
              </a:rPr>
              <a:t>: DISCOVERED </a:t>
            </a:r>
            <a:r>
              <a:rPr lang="en-US" b="1" dirty="0">
                <a:solidFill>
                  <a:schemeClr val="bg1">
                    <a:lumMod val="65000"/>
                  </a:schemeClr>
                </a:solidFill>
              </a:rPr>
              <a:t>FACTS </a:t>
            </a:r>
          </a:p>
          <a:p>
            <a:pPr>
              <a:tabLst>
                <a:tab pos="1141413" algn="l"/>
                <a:tab pos="2855913" algn="l"/>
              </a:tabLst>
            </a:pPr>
            <a:r>
              <a:rPr lang="en-US" sz="1000" dirty="0">
                <a:solidFill>
                  <a:schemeClr val="bg1">
                    <a:lumMod val="65000"/>
                  </a:schemeClr>
                </a:solidFill>
                <a:latin typeface="Arial" panose="020B0604020202020204" pitchFamily="34" charset="0"/>
                <a:cs typeface="Arial" panose="020B0604020202020204" pitchFamily="34" charset="0"/>
              </a:rPr>
              <a:t>KNOWING</a:t>
            </a:r>
          </a:p>
        </p:txBody>
      </p:sp>
      <p:sp>
        <p:nvSpPr>
          <p:cNvPr id="14" name="TextBox 13">
            <a:extLst>
              <a:ext uri="{FF2B5EF4-FFF2-40B4-BE49-F238E27FC236}">
                <a16:creationId xmlns:a16="http://schemas.microsoft.com/office/drawing/2014/main" id="{776310D1-2C43-4E85-B57C-456684AD2EB1}"/>
              </a:ext>
            </a:extLst>
          </p:cNvPr>
          <p:cNvSpPr txBox="1"/>
          <p:nvPr/>
        </p:nvSpPr>
        <p:spPr>
          <a:xfrm>
            <a:off x="6934200" y="3627686"/>
            <a:ext cx="3693319" cy="430887"/>
          </a:xfrm>
          <a:prstGeom prst="rect">
            <a:avLst/>
          </a:prstGeom>
          <a:noFill/>
        </p:spPr>
        <p:txBody>
          <a:bodyPr wrap="none" lIns="0" tIns="0" rIns="0" bIns="0" rtlCol="0">
            <a:spAutoFit/>
          </a:bodyPr>
          <a:lstStyle/>
          <a:p>
            <a:pPr>
              <a:tabLst>
                <a:tab pos="1141413" algn="l"/>
                <a:tab pos="2855913" algn="l"/>
              </a:tabLst>
            </a:pPr>
            <a:r>
              <a:rPr lang="en-US" b="1" dirty="0">
                <a:solidFill>
                  <a:schemeClr val="bg1">
                    <a:lumMod val="65000"/>
                  </a:schemeClr>
                </a:solidFill>
              </a:rPr>
              <a:t>ETHICS</a:t>
            </a:r>
            <a:r>
              <a:rPr lang="en-US" dirty="0">
                <a:solidFill>
                  <a:schemeClr val="bg1">
                    <a:lumMod val="65000"/>
                  </a:schemeClr>
                </a:solidFill>
              </a:rPr>
              <a:t>: PURSUED </a:t>
            </a:r>
            <a:r>
              <a:rPr lang="en-US" b="1" dirty="0">
                <a:solidFill>
                  <a:schemeClr val="bg1">
                    <a:lumMod val="65000"/>
                  </a:schemeClr>
                </a:solidFill>
              </a:rPr>
              <a:t>FACTS </a:t>
            </a:r>
            <a:r>
              <a:rPr lang="en-US" sz="1000" b="1" dirty="0">
                <a:solidFill>
                  <a:schemeClr val="bg1">
                    <a:lumMod val="65000"/>
                  </a:schemeClr>
                </a:solidFill>
                <a:latin typeface="Arial" panose="020B0604020202020204" pitchFamily="34" charset="0"/>
                <a:cs typeface="Arial" panose="020B0604020202020204" pitchFamily="34" charset="0"/>
              </a:rPr>
              <a:t>	</a:t>
            </a:r>
          </a:p>
          <a:p>
            <a:pPr>
              <a:tabLst>
                <a:tab pos="1141413" algn="l"/>
                <a:tab pos="2855913" algn="l"/>
              </a:tabLst>
            </a:pPr>
            <a:r>
              <a:rPr lang="en-US" sz="1000" dirty="0">
                <a:solidFill>
                  <a:schemeClr val="bg1">
                    <a:lumMod val="65000"/>
                  </a:schemeClr>
                </a:solidFill>
                <a:latin typeface="Arial" panose="020B0604020202020204" pitchFamily="34" charset="0"/>
                <a:cs typeface="Arial" panose="020B0604020202020204" pitchFamily="34" charset="0"/>
              </a:rPr>
              <a:t>VALUING, ACTING, DESIRING</a:t>
            </a:r>
          </a:p>
        </p:txBody>
      </p:sp>
      <p:sp>
        <p:nvSpPr>
          <p:cNvPr id="15" name="TextBox 14">
            <a:extLst>
              <a:ext uri="{FF2B5EF4-FFF2-40B4-BE49-F238E27FC236}">
                <a16:creationId xmlns:a16="http://schemas.microsoft.com/office/drawing/2014/main" id="{EE4FAE69-3268-42AD-890C-A2333E41E0AA}"/>
              </a:ext>
            </a:extLst>
          </p:cNvPr>
          <p:cNvSpPr txBox="1"/>
          <p:nvPr/>
        </p:nvSpPr>
        <p:spPr>
          <a:xfrm>
            <a:off x="6934200" y="2895600"/>
            <a:ext cx="3501023" cy="430887"/>
          </a:xfrm>
          <a:prstGeom prst="rect">
            <a:avLst/>
          </a:prstGeom>
          <a:noFill/>
        </p:spPr>
        <p:txBody>
          <a:bodyPr wrap="none" lIns="0" tIns="0" rIns="0" bIns="0" rtlCol="0">
            <a:spAutoFit/>
          </a:bodyPr>
          <a:lstStyle/>
          <a:p>
            <a:pPr>
              <a:tabLst>
                <a:tab pos="1141413" algn="l"/>
                <a:tab pos="2855913" algn="l"/>
              </a:tabLst>
            </a:pPr>
            <a:r>
              <a:rPr lang="en-US" b="1" dirty="0">
                <a:solidFill>
                  <a:schemeClr val="bg1">
                    <a:lumMod val="65000"/>
                  </a:schemeClr>
                </a:solidFill>
              </a:rPr>
              <a:t>POLITICS</a:t>
            </a:r>
            <a:r>
              <a:rPr lang="en-US" dirty="0">
                <a:solidFill>
                  <a:schemeClr val="bg1">
                    <a:lumMod val="65000"/>
                  </a:schemeClr>
                </a:solidFill>
              </a:rPr>
              <a:t>: PROTECTED </a:t>
            </a:r>
            <a:r>
              <a:rPr lang="en-US" b="1" dirty="0">
                <a:solidFill>
                  <a:schemeClr val="bg1">
                    <a:lumMod val="65000"/>
                  </a:schemeClr>
                </a:solidFill>
              </a:rPr>
              <a:t>FACTS</a:t>
            </a:r>
            <a:r>
              <a:rPr lang="en-US" dirty="0">
                <a:solidFill>
                  <a:schemeClr val="bg1">
                    <a:lumMod val="65000"/>
                  </a:schemeClr>
                </a:solidFill>
              </a:rPr>
              <a:t> </a:t>
            </a:r>
          </a:p>
          <a:p>
            <a:pPr>
              <a:tabLst>
                <a:tab pos="1141413" algn="l"/>
                <a:tab pos="2855913" algn="l"/>
              </a:tabLst>
            </a:pPr>
            <a:r>
              <a:rPr lang="en-US" sz="1000" dirty="0">
                <a:solidFill>
                  <a:schemeClr val="bg1">
                    <a:lumMod val="65000"/>
                  </a:schemeClr>
                </a:solidFill>
                <a:latin typeface="Arial" panose="020B0604020202020204" pitchFamily="34" charset="0"/>
                <a:cs typeface="Arial" panose="020B0604020202020204" pitchFamily="34" charset="0"/>
              </a:rPr>
              <a:t>GOVERNING</a:t>
            </a:r>
          </a:p>
        </p:txBody>
      </p:sp>
      <p:sp>
        <p:nvSpPr>
          <p:cNvPr id="16" name="TextBox 15">
            <a:extLst>
              <a:ext uri="{FF2B5EF4-FFF2-40B4-BE49-F238E27FC236}">
                <a16:creationId xmlns:a16="http://schemas.microsoft.com/office/drawing/2014/main" id="{B4F7B870-DDF0-4189-AA96-0374A4DB1E63}"/>
              </a:ext>
            </a:extLst>
          </p:cNvPr>
          <p:cNvSpPr txBox="1"/>
          <p:nvPr/>
        </p:nvSpPr>
        <p:spPr>
          <a:xfrm>
            <a:off x="1187682" y="3052394"/>
            <a:ext cx="1194830" cy="369332"/>
          </a:xfrm>
          <a:prstGeom prst="rect">
            <a:avLst/>
          </a:prstGeom>
          <a:noFill/>
        </p:spPr>
        <p:txBody>
          <a:bodyPr wrap="square" lIns="0" tIns="0" rIns="0" bIns="0" rtlCol="0">
            <a:spAutoFit/>
          </a:bodyPr>
          <a:lstStyle/>
          <a:p>
            <a:pPr algn="ctr"/>
            <a:r>
              <a:rPr lang="en-US" sz="1200" b="1" dirty="0">
                <a:solidFill>
                  <a:srgbClr val="00B050"/>
                </a:solidFill>
                <a:latin typeface="Arial" panose="020B0604020202020204" pitchFamily="34" charset="0"/>
                <a:cs typeface="Arial" panose="020B0604020202020204" pitchFamily="34" charset="0"/>
              </a:rPr>
              <a:t>VALUE ETHICS</a:t>
            </a:r>
          </a:p>
          <a:p>
            <a:pPr algn="ctr"/>
            <a:r>
              <a:rPr lang="en-US" sz="1200" dirty="0">
                <a:latin typeface="Arial" panose="020B0604020202020204" pitchFamily="34" charset="0"/>
                <a:cs typeface="Arial" panose="020B0604020202020204" pitchFamily="34" charset="0"/>
              </a:rPr>
              <a:t>“X is Good”</a:t>
            </a:r>
            <a:endParaRPr lang="en-US" sz="11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B6E5D23-A610-43D1-9EFF-0326E48E2711}"/>
              </a:ext>
            </a:extLst>
          </p:cNvPr>
          <p:cNvSpPr txBox="1"/>
          <p:nvPr/>
        </p:nvSpPr>
        <p:spPr>
          <a:xfrm>
            <a:off x="1295649" y="4256439"/>
            <a:ext cx="1179036" cy="369332"/>
          </a:xfrm>
          <a:prstGeom prst="rect">
            <a:avLst/>
          </a:prstGeom>
          <a:noFill/>
        </p:spPr>
        <p:txBody>
          <a:bodyPr wrap="square" lIns="0" tIns="0" rIns="0" bIns="0" rtlCol="0">
            <a:spAutoFit/>
          </a:bodyPr>
          <a:lstStyle/>
          <a:p>
            <a:pPr algn="ctr"/>
            <a:r>
              <a:rPr lang="en-US" sz="1200" b="1" dirty="0">
                <a:solidFill>
                  <a:srgbClr val="00B050"/>
                </a:solidFill>
                <a:latin typeface="Arial" panose="020B0604020202020204" pitchFamily="34" charset="0"/>
                <a:cs typeface="Arial" panose="020B0604020202020204" pitchFamily="34" charset="0"/>
              </a:rPr>
              <a:t>METAPHYSICS</a:t>
            </a:r>
          </a:p>
          <a:p>
            <a:pPr algn="ctr"/>
            <a:r>
              <a:rPr lang="en-US" sz="1200" dirty="0">
                <a:latin typeface="Arial" panose="020B0604020202020204" pitchFamily="34" charset="0"/>
                <a:cs typeface="Arial" panose="020B0604020202020204" pitchFamily="34" charset="0"/>
              </a:rPr>
              <a:t>“X is Real”</a:t>
            </a:r>
          </a:p>
        </p:txBody>
      </p:sp>
      <p:sp>
        <p:nvSpPr>
          <p:cNvPr id="19" name="TextBox 18">
            <a:extLst>
              <a:ext uri="{FF2B5EF4-FFF2-40B4-BE49-F238E27FC236}">
                <a16:creationId xmlns:a16="http://schemas.microsoft.com/office/drawing/2014/main" id="{FA49F1F2-D2A7-41DC-B1ED-6C64B14F82C2}"/>
              </a:ext>
            </a:extLst>
          </p:cNvPr>
          <p:cNvSpPr txBox="1"/>
          <p:nvPr/>
        </p:nvSpPr>
        <p:spPr>
          <a:xfrm>
            <a:off x="1061605" y="2053359"/>
            <a:ext cx="795191" cy="369332"/>
          </a:xfrm>
          <a:prstGeom prst="rect">
            <a:avLst/>
          </a:prstGeom>
          <a:noFill/>
        </p:spPr>
        <p:txBody>
          <a:bodyPr wrap="square" lIns="0" tIns="0" rIns="0" bIns="0" rtlCol="0">
            <a:spAutoFit/>
          </a:bodyPr>
          <a:lstStyle/>
          <a:p>
            <a:pPr algn="ctr"/>
            <a:r>
              <a:rPr lang="en-US" sz="1200" b="1" dirty="0">
                <a:solidFill>
                  <a:schemeClr val="bg1">
                    <a:lumMod val="65000"/>
                  </a:schemeClr>
                </a:solidFill>
                <a:latin typeface="Arial" panose="020B0604020202020204" pitchFamily="34" charset="0"/>
                <a:cs typeface="Arial" panose="020B0604020202020204" pitchFamily="34" charset="0"/>
              </a:rPr>
              <a:t>POLITICS</a:t>
            </a:r>
          </a:p>
          <a:p>
            <a:pPr algn="ctr"/>
            <a:r>
              <a:rPr lang="en-US" sz="1200" dirty="0">
                <a:solidFill>
                  <a:schemeClr val="bg1">
                    <a:lumMod val="65000"/>
                  </a:schemeClr>
                </a:solidFill>
                <a:latin typeface="Arial" panose="020B0604020202020204" pitchFamily="34" charset="0"/>
                <a:cs typeface="Arial" panose="020B0604020202020204" pitchFamily="34" charset="0"/>
              </a:rPr>
              <a:t>“X is Just”</a:t>
            </a:r>
            <a:endParaRPr lang="en-US" sz="1100" dirty="0">
              <a:solidFill>
                <a:schemeClr val="bg1">
                  <a:lumMod val="6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4E62292-667A-4910-B07B-158FACAC5514}"/>
              </a:ext>
            </a:extLst>
          </p:cNvPr>
          <p:cNvSpPr txBox="1"/>
          <p:nvPr/>
        </p:nvSpPr>
        <p:spPr>
          <a:xfrm>
            <a:off x="3545889" y="1905000"/>
            <a:ext cx="1065512" cy="369332"/>
          </a:xfrm>
          <a:prstGeom prst="rect">
            <a:avLst/>
          </a:prstGeom>
          <a:noFill/>
        </p:spPr>
        <p:txBody>
          <a:bodyPr wrap="square" lIns="0" tIns="0" rIns="0" bIns="0" rtlCol="0">
            <a:spAutoFit/>
          </a:bodyPr>
          <a:lstStyle/>
          <a:p>
            <a:pPr algn="ctr"/>
            <a:r>
              <a:rPr lang="en-US" sz="1200" b="1" dirty="0">
                <a:solidFill>
                  <a:schemeClr val="bg1">
                    <a:lumMod val="65000"/>
                  </a:schemeClr>
                </a:solidFill>
                <a:latin typeface="Arial" panose="020B0604020202020204" pitchFamily="34" charset="0"/>
                <a:cs typeface="Arial" panose="020B0604020202020204" pitchFamily="34" charset="0"/>
              </a:rPr>
              <a:t>AESTHETICS</a:t>
            </a:r>
          </a:p>
          <a:p>
            <a:pPr algn="ctr"/>
            <a:r>
              <a:rPr lang="en-US" sz="1200" dirty="0">
                <a:solidFill>
                  <a:schemeClr val="bg1">
                    <a:lumMod val="65000"/>
                  </a:schemeClr>
                </a:solidFill>
                <a:latin typeface="Arial" panose="020B0604020202020204" pitchFamily="34" charset="0"/>
                <a:cs typeface="Arial" panose="020B0604020202020204" pitchFamily="34" charset="0"/>
              </a:rPr>
              <a:t>“X is Beautiful”</a:t>
            </a:r>
            <a:endParaRPr lang="en-US" sz="1100" dirty="0">
              <a:solidFill>
                <a:schemeClr val="bg1">
                  <a:lumMod val="6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DB29F02-4DCB-40BF-8A64-09C173929F47}"/>
              </a:ext>
            </a:extLst>
          </p:cNvPr>
          <p:cNvSpPr txBox="1"/>
          <p:nvPr/>
        </p:nvSpPr>
        <p:spPr>
          <a:xfrm>
            <a:off x="1227822" y="4838133"/>
            <a:ext cx="1316750"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ONTOLOGICAL FRAMEWORK</a:t>
            </a:r>
            <a:endParaRPr lang="en-US" sz="11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8D41B28-F1E7-4E4A-89B6-A22B3469F439}"/>
              </a:ext>
            </a:extLst>
          </p:cNvPr>
          <p:cNvSpPr txBox="1"/>
          <p:nvPr/>
        </p:nvSpPr>
        <p:spPr>
          <a:xfrm>
            <a:off x="1061275" y="5339684"/>
            <a:ext cx="1672369" cy="307777"/>
          </a:xfrm>
          <a:prstGeom prst="rect">
            <a:avLst/>
          </a:prstGeom>
          <a:noFill/>
        </p:spPr>
        <p:txBody>
          <a:bodyPr wrap="square" lIns="0" tIns="0" rIns="0" bIns="0" rtlCol="0">
            <a:spAutoFit/>
          </a:bodyPr>
          <a:lstStyle/>
          <a:p>
            <a:pPr algn="ctr"/>
            <a:r>
              <a:rPr lang="en-US" sz="1000" dirty="0">
                <a:latin typeface="Arial" panose="020B0604020202020204" pitchFamily="34" charset="0"/>
                <a:cs typeface="Arial" panose="020B0604020202020204" pitchFamily="34" charset="0"/>
              </a:rPr>
              <a:t>PRIMACY OF EXISTENCE</a:t>
            </a:r>
          </a:p>
          <a:p>
            <a:pPr algn="ctr"/>
            <a:r>
              <a:rPr lang="en-US" sz="1000" dirty="0">
                <a:latin typeface="Arial" panose="020B0604020202020204" pitchFamily="34" charset="0"/>
                <a:cs typeface="Arial" panose="020B0604020202020204" pitchFamily="34" charset="0"/>
              </a:rPr>
              <a:t>GOD INSIDE THE BOX</a:t>
            </a:r>
          </a:p>
        </p:txBody>
      </p:sp>
      <p:pic>
        <p:nvPicPr>
          <p:cNvPr id="27" name="Picture 26">
            <a:extLst>
              <a:ext uri="{FF2B5EF4-FFF2-40B4-BE49-F238E27FC236}">
                <a16:creationId xmlns:a16="http://schemas.microsoft.com/office/drawing/2014/main" id="{9460F10B-9EF5-4EBB-BD9C-87A633584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591" y="3531244"/>
            <a:ext cx="779502" cy="2689338"/>
          </a:xfrm>
          <a:prstGeom prst="rect">
            <a:avLst/>
          </a:prstGeom>
        </p:spPr>
      </p:pic>
      <p:pic>
        <p:nvPicPr>
          <p:cNvPr id="29" name="Picture 28">
            <a:extLst>
              <a:ext uri="{FF2B5EF4-FFF2-40B4-BE49-F238E27FC236}">
                <a16:creationId xmlns:a16="http://schemas.microsoft.com/office/drawing/2014/main" id="{97A4790C-0D4B-4DC0-B33C-E86C6BCA8F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3811" y="3384215"/>
            <a:ext cx="1566962" cy="1611487"/>
          </a:xfrm>
          <a:prstGeom prst="rect">
            <a:avLst/>
          </a:prstGeom>
        </p:spPr>
      </p:pic>
      <p:grpSp>
        <p:nvGrpSpPr>
          <p:cNvPr id="31" name="Group 30">
            <a:extLst>
              <a:ext uri="{FF2B5EF4-FFF2-40B4-BE49-F238E27FC236}">
                <a16:creationId xmlns:a16="http://schemas.microsoft.com/office/drawing/2014/main" id="{C059C228-5E1A-42A5-9976-64D602B04561}"/>
              </a:ext>
            </a:extLst>
          </p:cNvPr>
          <p:cNvGrpSpPr/>
          <p:nvPr/>
        </p:nvGrpSpPr>
        <p:grpSpPr>
          <a:xfrm>
            <a:off x="1785096" y="6165504"/>
            <a:ext cx="2253752" cy="345265"/>
            <a:chOff x="2167762" y="6524279"/>
            <a:chExt cx="2054483" cy="345265"/>
          </a:xfrm>
        </p:grpSpPr>
        <p:sp>
          <p:nvSpPr>
            <p:cNvPr id="32" name="Rectangle: Rounded Corners 200">
              <a:extLst>
                <a:ext uri="{FF2B5EF4-FFF2-40B4-BE49-F238E27FC236}">
                  <a16:creationId xmlns:a16="http://schemas.microsoft.com/office/drawing/2014/main" id="{5B2C0916-DADE-45BE-8AC7-1B2F5B471E44}"/>
                </a:ext>
              </a:extLst>
            </p:cNvPr>
            <p:cNvSpPr/>
            <p:nvPr/>
          </p:nvSpPr>
          <p:spPr>
            <a:xfrm>
              <a:off x="2167762" y="6524279"/>
              <a:ext cx="2054483" cy="223229"/>
            </a:xfrm>
            <a:prstGeom prst="round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9312D74-4BD0-4818-90E5-C5775FABA454}"/>
                </a:ext>
              </a:extLst>
            </p:cNvPr>
            <p:cNvSpPr txBox="1"/>
            <p:nvPr/>
          </p:nvSpPr>
          <p:spPr>
            <a:xfrm>
              <a:off x="2167762" y="6561767"/>
              <a:ext cx="2054483" cy="307777"/>
            </a:xfrm>
            <a:prstGeom prst="rect">
              <a:avLst/>
            </a:prstGeom>
            <a:noFill/>
          </p:spPr>
          <p:txBody>
            <a:bodyPr wrap="square" lIns="0" tIns="0" rIns="0" bIns="0" rtlCol="0">
              <a:spAutoFit/>
            </a:bodyPr>
            <a:lstStyle/>
            <a:p>
              <a:pPr algn="ctr"/>
              <a:r>
                <a:rPr lang="en-US" sz="1000" b="1" dirty="0">
                  <a:solidFill>
                    <a:schemeClr val="bg1"/>
                  </a:solidFill>
                </a:rPr>
                <a:t>Existence  Identity  Consciousness</a:t>
              </a:r>
            </a:p>
          </p:txBody>
        </p:sp>
      </p:grpSp>
      <p:sp>
        <p:nvSpPr>
          <p:cNvPr id="34" name="TextBox 33">
            <a:extLst>
              <a:ext uri="{FF2B5EF4-FFF2-40B4-BE49-F238E27FC236}">
                <a16:creationId xmlns:a16="http://schemas.microsoft.com/office/drawing/2014/main" id="{669BFEFE-ADF6-4025-99BE-117EB27324D0}"/>
              </a:ext>
            </a:extLst>
          </p:cNvPr>
          <p:cNvSpPr txBox="1"/>
          <p:nvPr/>
        </p:nvSpPr>
        <p:spPr>
          <a:xfrm>
            <a:off x="6934200" y="6172200"/>
            <a:ext cx="3522503" cy="430887"/>
          </a:xfrm>
          <a:prstGeom prst="rect">
            <a:avLst/>
          </a:prstGeom>
          <a:noFill/>
        </p:spPr>
        <p:txBody>
          <a:bodyPr wrap="none" lIns="0" tIns="0" rIns="0" bIns="0" rtlCol="0">
            <a:spAutoFit/>
          </a:bodyPr>
          <a:lstStyle/>
          <a:p>
            <a:pPr>
              <a:tabLst>
                <a:tab pos="1141413" algn="l"/>
                <a:tab pos="2855913" algn="l"/>
              </a:tabLst>
            </a:pPr>
            <a:r>
              <a:rPr lang="en-US" b="1" dirty="0"/>
              <a:t>AXIOMS: </a:t>
            </a:r>
            <a:r>
              <a:rPr lang="en-US" dirty="0">
                <a:solidFill>
                  <a:srgbClr val="00B050"/>
                </a:solidFill>
              </a:rPr>
              <a:t>SELF-EVIDENT </a:t>
            </a:r>
            <a:r>
              <a:rPr lang="en-US" b="1" dirty="0">
                <a:solidFill>
                  <a:srgbClr val="00B050"/>
                </a:solidFill>
              </a:rPr>
              <a:t>FACTS</a:t>
            </a:r>
          </a:p>
          <a:p>
            <a:pPr>
              <a:tabLst>
                <a:tab pos="1141413" algn="l"/>
                <a:tab pos="2855913" algn="l"/>
              </a:tabLst>
            </a:pPr>
            <a:r>
              <a:rPr lang="en-US" sz="1000" dirty="0"/>
              <a:t>IRREDUCIBLE, INESCAPABLE, INVINCIBLE</a:t>
            </a:r>
            <a:r>
              <a:rPr lang="en-US" sz="1000" b="1" dirty="0">
                <a:solidFill>
                  <a:srgbClr val="00B050"/>
                </a:solidFill>
              </a:rPr>
              <a:t> </a:t>
            </a:r>
            <a:endParaRPr lang="en-US" sz="1000" dirty="0">
              <a:solidFill>
                <a:srgbClr val="00B050"/>
              </a:solidFill>
            </a:endParaRPr>
          </a:p>
        </p:txBody>
      </p:sp>
      <p:sp>
        <p:nvSpPr>
          <p:cNvPr id="35" name="TextBox 34">
            <a:extLst>
              <a:ext uri="{FF2B5EF4-FFF2-40B4-BE49-F238E27FC236}">
                <a16:creationId xmlns:a16="http://schemas.microsoft.com/office/drawing/2014/main" id="{951C165F-4CE7-46A5-AC8B-E202D22B9131}"/>
              </a:ext>
            </a:extLst>
          </p:cNvPr>
          <p:cNvSpPr txBox="1"/>
          <p:nvPr/>
        </p:nvSpPr>
        <p:spPr>
          <a:xfrm>
            <a:off x="6934200" y="5334695"/>
            <a:ext cx="4419600" cy="430887"/>
          </a:xfrm>
          <a:prstGeom prst="rect">
            <a:avLst/>
          </a:prstGeom>
          <a:noFill/>
        </p:spPr>
        <p:txBody>
          <a:bodyPr wrap="square" lIns="0" tIns="0" rIns="0" bIns="0" rtlCol="0">
            <a:spAutoFit/>
          </a:bodyPr>
          <a:lstStyle/>
          <a:p>
            <a:pPr>
              <a:tabLst>
                <a:tab pos="1141413" algn="l"/>
                <a:tab pos="2855913" algn="l"/>
              </a:tabLst>
            </a:pPr>
            <a:r>
              <a:rPr lang="en-US" b="1" dirty="0"/>
              <a:t>METAPHYSICS</a:t>
            </a:r>
            <a:r>
              <a:rPr lang="en-US" dirty="0"/>
              <a:t>: </a:t>
            </a:r>
            <a:r>
              <a:rPr lang="en-US" dirty="0">
                <a:solidFill>
                  <a:srgbClr val="00B050"/>
                </a:solidFill>
              </a:rPr>
              <a:t>SELF-EXISTING </a:t>
            </a:r>
            <a:r>
              <a:rPr lang="en-US" b="1" dirty="0">
                <a:solidFill>
                  <a:srgbClr val="00B050"/>
                </a:solidFill>
              </a:rPr>
              <a:t>FACTS </a:t>
            </a:r>
            <a:endParaRPr lang="en-US" sz="1000" b="1" dirty="0">
              <a:solidFill>
                <a:srgbClr val="00B050"/>
              </a:solidFill>
              <a:latin typeface="Arial" panose="020B0604020202020204" pitchFamily="34" charset="0"/>
              <a:cs typeface="Arial" panose="020B0604020202020204" pitchFamily="34" charset="0"/>
            </a:endParaRPr>
          </a:p>
          <a:p>
            <a:pPr>
              <a:tabLst>
                <a:tab pos="1141413" algn="l"/>
                <a:tab pos="2855913" algn="l"/>
              </a:tabLst>
            </a:pPr>
            <a:r>
              <a:rPr lang="en-US" sz="1000" dirty="0"/>
              <a:t>REALITY, EXISTENCE</a:t>
            </a:r>
          </a:p>
        </p:txBody>
      </p:sp>
      <p:sp>
        <p:nvSpPr>
          <p:cNvPr id="36" name="TextBox 35">
            <a:extLst>
              <a:ext uri="{FF2B5EF4-FFF2-40B4-BE49-F238E27FC236}">
                <a16:creationId xmlns:a16="http://schemas.microsoft.com/office/drawing/2014/main" id="{079BAF56-002D-4DF8-9B24-387F8FD43054}"/>
              </a:ext>
            </a:extLst>
          </p:cNvPr>
          <p:cNvSpPr txBox="1"/>
          <p:nvPr/>
        </p:nvSpPr>
        <p:spPr>
          <a:xfrm>
            <a:off x="6934199" y="4439342"/>
            <a:ext cx="4385881" cy="430887"/>
          </a:xfrm>
          <a:prstGeom prst="rect">
            <a:avLst/>
          </a:prstGeom>
          <a:noFill/>
        </p:spPr>
        <p:txBody>
          <a:bodyPr wrap="none" lIns="0" tIns="0" rIns="0" bIns="0" rtlCol="0">
            <a:spAutoFit/>
          </a:bodyPr>
          <a:lstStyle/>
          <a:p>
            <a:pPr>
              <a:tabLst>
                <a:tab pos="1141413" algn="l"/>
                <a:tab pos="2855913" algn="l"/>
              </a:tabLst>
            </a:pPr>
            <a:r>
              <a:rPr lang="en-US" b="1" dirty="0"/>
              <a:t>EPISTEMOLOGY</a:t>
            </a:r>
            <a:r>
              <a:rPr lang="en-US" dirty="0"/>
              <a:t>: </a:t>
            </a:r>
            <a:r>
              <a:rPr lang="en-US" dirty="0">
                <a:solidFill>
                  <a:srgbClr val="00B050"/>
                </a:solidFill>
              </a:rPr>
              <a:t>DISCOVERED </a:t>
            </a:r>
            <a:r>
              <a:rPr lang="en-US" b="1" dirty="0">
                <a:solidFill>
                  <a:srgbClr val="00B050"/>
                </a:solidFill>
              </a:rPr>
              <a:t>FACTS </a:t>
            </a:r>
          </a:p>
          <a:p>
            <a:pPr>
              <a:tabLst>
                <a:tab pos="1141413" algn="l"/>
                <a:tab pos="2855913" algn="l"/>
              </a:tabLst>
            </a:pPr>
            <a:r>
              <a:rPr lang="en-US" sz="1000" dirty="0">
                <a:latin typeface="Arial" panose="020B0604020202020204" pitchFamily="34" charset="0"/>
                <a:cs typeface="Arial" panose="020B0604020202020204" pitchFamily="34" charset="0"/>
              </a:rPr>
              <a:t>KNOWING</a:t>
            </a:r>
          </a:p>
        </p:txBody>
      </p:sp>
      <p:sp>
        <p:nvSpPr>
          <p:cNvPr id="38" name="TextBox 37">
            <a:extLst>
              <a:ext uri="{FF2B5EF4-FFF2-40B4-BE49-F238E27FC236}">
                <a16:creationId xmlns:a16="http://schemas.microsoft.com/office/drawing/2014/main" id="{04B49238-FCEB-4A3A-B35D-045EB228535A}"/>
              </a:ext>
            </a:extLst>
          </p:cNvPr>
          <p:cNvSpPr txBox="1"/>
          <p:nvPr/>
        </p:nvSpPr>
        <p:spPr>
          <a:xfrm>
            <a:off x="6934199" y="3622002"/>
            <a:ext cx="3693319" cy="430887"/>
          </a:xfrm>
          <a:prstGeom prst="rect">
            <a:avLst/>
          </a:prstGeom>
          <a:noFill/>
        </p:spPr>
        <p:txBody>
          <a:bodyPr wrap="none" lIns="0" tIns="0" rIns="0" bIns="0" rtlCol="0">
            <a:spAutoFit/>
          </a:bodyPr>
          <a:lstStyle/>
          <a:p>
            <a:pPr>
              <a:tabLst>
                <a:tab pos="1141413" algn="l"/>
                <a:tab pos="2855913" algn="l"/>
              </a:tabLst>
            </a:pPr>
            <a:r>
              <a:rPr lang="en-US" b="1" dirty="0"/>
              <a:t>ETHICS</a:t>
            </a:r>
            <a:r>
              <a:rPr lang="en-US" dirty="0"/>
              <a:t>: </a:t>
            </a:r>
            <a:r>
              <a:rPr lang="en-US" dirty="0">
                <a:solidFill>
                  <a:srgbClr val="00B050"/>
                </a:solidFill>
              </a:rPr>
              <a:t>PURSUED </a:t>
            </a:r>
            <a:r>
              <a:rPr lang="en-US" b="1" dirty="0">
                <a:solidFill>
                  <a:srgbClr val="00B050"/>
                </a:solidFill>
              </a:rPr>
              <a:t>FACTS </a:t>
            </a:r>
            <a:r>
              <a:rPr lang="en-US" sz="1000" b="1" dirty="0">
                <a:solidFill>
                  <a:schemeClr val="bg1">
                    <a:lumMod val="65000"/>
                  </a:schemeClr>
                </a:solidFill>
                <a:latin typeface="Arial" panose="020B0604020202020204" pitchFamily="34" charset="0"/>
                <a:cs typeface="Arial" panose="020B0604020202020204" pitchFamily="34" charset="0"/>
              </a:rPr>
              <a:t>	</a:t>
            </a:r>
          </a:p>
          <a:p>
            <a:pPr>
              <a:tabLst>
                <a:tab pos="1141413" algn="l"/>
                <a:tab pos="2855913" algn="l"/>
              </a:tabLst>
            </a:pPr>
            <a:r>
              <a:rPr lang="en-US" sz="1000" dirty="0">
                <a:latin typeface="Arial" panose="020B0604020202020204" pitchFamily="34" charset="0"/>
                <a:cs typeface="Arial" panose="020B0604020202020204" pitchFamily="34" charset="0"/>
              </a:rPr>
              <a:t>VALUING, ACTING, DESIRING</a:t>
            </a:r>
          </a:p>
        </p:txBody>
      </p:sp>
      <p:pic>
        <p:nvPicPr>
          <p:cNvPr id="40" name="Picture 39">
            <a:extLst>
              <a:ext uri="{FF2B5EF4-FFF2-40B4-BE49-F238E27FC236}">
                <a16:creationId xmlns:a16="http://schemas.microsoft.com/office/drawing/2014/main" id="{E093AB17-1D91-4502-AAA6-FA5B105D37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543" y="2034457"/>
            <a:ext cx="1750305" cy="1672760"/>
          </a:xfrm>
          <a:prstGeom prst="rect">
            <a:avLst/>
          </a:prstGeom>
        </p:spPr>
      </p:pic>
      <p:pic>
        <p:nvPicPr>
          <p:cNvPr id="37" name="Picture 36">
            <a:extLst>
              <a:ext uri="{FF2B5EF4-FFF2-40B4-BE49-F238E27FC236}">
                <a16:creationId xmlns:a16="http://schemas.microsoft.com/office/drawing/2014/main" id="{4238838E-101F-4B61-AA84-EA43D8B1AF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9656" y="2028221"/>
            <a:ext cx="1825372" cy="1670678"/>
          </a:xfrm>
          <a:prstGeom prst="rect">
            <a:avLst/>
          </a:prstGeom>
        </p:spPr>
      </p:pic>
      <p:pic>
        <p:nvPicPr>
          <p:cNvPr id="41" name="Picture 40">
            <a:extLst>
              <a:ext uri="{FF2B5EF4-FFF2-40B4-BE49-F238E27FC236}">
                <a16:creationId xmlns:a16="http://schemas.microsoft.com/office/drawing/2014/main" id="{EAD8BB0A-7916-4F20-B3BF-C255D02167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595" y="2366630"/>
            <a:ext cx="1407083" cy="685763"/>
          </a:xfrm>
          <a:prstGeom prst="rect">
            <a:avLst/>
          </a:prstGeom>
        </p:spPr>
      </p:pic>
      <p:pic>
        <p:nvPicPr>
          <p:cNvPr id="42" name="Picture 41">
            <a:extLst>
              <a:ext uri="{FF2B5EF4-FFF2-40B4-BE49-F238E27FC236}">
                <a16:creationId xmlns:a16="http://schemas.microsoft.com/office/drawing/2014/main" id="{4ADA9812-96B7-4C5B-943E-6C33D0F762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0126" y="2280207"/>
            <a:ext cx="1747425" cy="452095"/>
          </a:xfrm>
          <a:prstGeom prst="rect">
            <a:avLst/>
          </a:prstGeom>
        </p:spPr>
      </p:pic>
      <p:pic>
        <p:nvPicPr>
          <p:cNvPr id="43" name="Picture 42">
            <a:extLst>
              <a:ext uri="{FF2B5EF4-FFF2-40B4-BE49-F238E27FC236}">
                <a16:creationId xmlns:a16="http://schemas.microsoft.com/office/drawing/2014/main" id="{960DAA9B-A6EB-4A57-8833-B417DAB1245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7507" y="1219474"/>
            <a:ext cx="721321" cy="1092141"/>
          </a:xfrm>
          <a:prstGeom prst="rect">
            <a:avLst/>
          </a:prstGeom>
        </p:spPr>
      </p:pic>
      <p:sp>
        <p:nvSpPr>
          <p:cNvPr id="45" name="TextBox 44">
            <a:extLst>
              <a:ext uri="{FF2B5EF4-FFF2-40B4-BE49-F238E27FC236}">
                <a16:creationId xmlns:a16="http://schemas.microsoft.com/office/drawing/2014/main" id="{125AFF0D-20ED-468D-BE23-3D63C8EED2E0}"/>
              </a:ext>
            </a:extLst>
          </p:cNvPr>
          <p:cNvSpPr txBox="1"/>
          <p:nvPr/>
        </p:nvSpPr>
        <p:spPr>
          <a:xfrm>
            <a:off x="3466733" y="4975832"/>
            <a:ext cx="1879423"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CORRESPONDENCE</a:t>
            </a:r>
          </a:p>
          <a:p>
            <a:pPr algn="ctr"/>
            <a:r>
              <a:rPr lang="en-US" sz="1200" dirty="0">
                <a:latin typeface="Arial" panose="020B0604020202020204" pitchFamily="34" charset="0"/>
                <a:cs typeface="Arial" panose="020B0604020202020204" pitchFamily="34" charset="0"/>
              </a:rPr>
              <a:t>DEFINITION OF TRUTH</a:t>
            </a:r>
          </a:p>
        </p:txBody>
      </p:sp>
      <p:sp>
        <p:nvSpPr>
          <p:cNvPr id="46" name="TextBox 45">
            <a:extLst>
              <a:ext uri="{FF2B5EF4-FFF2-40B4-BE49-F238E27FC236}">
                <a16:creationId xmlns:a16="http://schemas.microsoft.com/office/drawing/2014/main" id="{57A230C5-6DAA-4A35-AA71-8FBD37A08B42}"/>
              </a:ext>
            </a:extLst>
          </p:cNvPr>
          <p:cNvSpPr txBox="1"/>
          <p:nvPr/>
        </p:nvSpPr>
        <p:spPr>
          <a:xfrm>
            <a:off x="3654208" y="4453526"/>
            <a:ext cx="1298792" cy="369332"/>
          </a:xfrm>
          <a:prstGeom prst="rect">
            <a:avLst/>
          </a:prstGeom>
          <a:noFill/>
        </p:spPr>
        <p:txBody>
          <a:bodyPr wrap="square" lIns="0" tIns="0" rIns="0" bIns="0" rtlCol="0">
            <a:spAutoFit/>
          </a:bodyPr>
          <a:lstStyle/>
          <a:p>
            <a:pPr algn="ctr"/>
            <a:r>
              <a:rPr lang="en-US" sz="1200" b="1" dirty="0">
                <a:solidFill>
                  <a:schemeClr val="bg1">
                    <a:lumMod val="65000"/>
                  </a:schemeClr>
                </a:solidFill>
                <a:latin typeface="Arial" panose="020B0604020202020204" pitchFamily="34" charset="0"/>
                <a:cs typeface="Arial" panose="020B0604020202020204" pitchFamily="34" charset="0"/>
              </a:rPr>
              <a:t>EPISTEMOLOGY</a:t>
            </a:r>
          </a:p>
          <a:p>
            <a:pPr algn="ctr"/>
            <a:r>
              <a:rPr lang="en-US" sz="1200" dirty="0">
                <a:solidFill>
                  <a:schemeClr val="bg1">
                    <a:lumMod val="65000"/>
                  </a:schemeClr>
                </a:solidFill>
                <a:latin typeface="Arial" panose="020B0604020202020204" pitchFamily="34" charset="0"/>
                <a:cs typeface="Arial" panose="020B0604020202020204" pitchFamily="34" charset="0"/>
              </a:rPr>
              <a:t>“X is True”</a:t>
            </a:r>
          </a:p>
        </p:txBody>
      </p:sp>
      <p:sp>
        <p:nvSpPr>
          <p:cNvPr id="18" name="TextBox 17">
            <a:extLst>
              <a:ext uri="{FF2B5EF4-FFF2-40B4-BE49-F238E27FC236}">
                <a16:creationId xmlns:a16="http://schemas.microsoft.com/office/drawing/2014/main" id="{C094DF99-A8F4-4683-83DF-28A25D590FFE}"/>
              </a:ext>
            </a:extLst>
          </p:cNvPr>
          <p:cNvSpPr txBox="1"/>
          <p:nvPr/>
        </p:nvSpPr>
        <p:spPr>
          <a:xfrm>
            <a:off x="3657849" y="4460222"/>
            <a:ext cx="1298792" cy="369332"/>
          </a:xfrm>
          <a:prstGeom prst="rect">
            <a:avLst/>
          </a:prstGeom>
          <a:noFill/>
        </p:spPr>
        <p:txBody>
          <a:bodyPr wrap="square" lIns="0" tIns="0" rIns="0" bIns="0" rtlCol="0">
            <a:spAutoFit/>
          </a:bodyPr>
          <a:lstStyle/>
          <a:p>
            <a:pPr algn="ctr"/>
            <a:r>
              <a:rPr lang="en-US" sz="1200" b="1" dirty="0">
                <a:solidFill>
                  <a:srgbClr val="00B050"/>
                </a:solidFill>
                <a:latin typeface="Arial" panose="020B0604020202020204" pitchFamily="34" charset="0"/>
                <a:cs typeface="Arial" panose="020B0604020202020204" pitchFamily="34" charset="0"/>
              </a:rPr>
              <a:t>EPISTEMOLOGY</a:t>
            </a:r>
          </a:p>
          <a:p>
            <a:pPr algn="ctr"/>
            <a:r>
              <a:rPr lang="en-US" sz="1200" dirty="0">
                <a:latin typeface="Arial" panose="020B0604020202020204" pitchFamily="34" charset="0"/>
                <a:cs typeface="Arial" panose="020B0604020202020204" pitchFamily="34" charset="0"/>
              </a:rPr>
              <a:t>“X is True”</a:t>
            </a:r>
          </a:p>
        </p:txBody>
      </p:sp>
      <p:sp>
        <p:nvSpPr>
          <p:cNvPr id="47" name="TextBox 46">
            <a:extLst>
              <a:ext uri="{FF2B5EF4-FFF2-40B4-BE49-F238E27FC236}">
                <a16:creationId xmlns:a16="http://schemas.microsoft.com/office/drawing/2014/main" id="{E21BCF8B-7940-47B5-BA88-65D931DFDB6D}"/>
              </a:ext>
            </a:extLst>
          </p:cNvPr>
          <p:cNvSpPr txBox="1"/>
          <p:nvPr/>
        </p:nvSpPr>
        <p:spPr>
          <a:xfrm>
            <a:off x="3308075" y="2744414"/>
            <a:ext cx="1824049" cy="43088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VALUES </a:t>
            </a:r>
          </a:p>
          <a:p>
            <a:pPr algn="ctr"/>
            <a:r>
              <a:rPr lang="en-US" sz="1000" dirty="0">
                <a:solidFill>
                  <a:srgbClr val="00B050"/>
                </a:solidFill>
                <a:latin typeface="Arial" panose="020B0604020202020204" pitchFamily="34" charset="0"/>
                <a:cs typeface="Arial" panose="020B0604020202020204" pitchFamily="34" charset="0"/>
              </a:rPr>
              <a:t>For Me</a:t>
            </a:r>
            <a:r>
              <a:rPr lang="en-US" sz="1000" dirty="0">
                <a:latin typeface="Arial" panose="020B0604020202020204" pitchFamily="34" charset="0"/>
                <a:cs typeface="Arial" panose="020B0604020202020204" pitchFamily="34" charset="0"/>
              </a:rPr>
              <a:t>, </a:t>
            </a:r>
            <a:r>
              <a:rPr lang="en-US" sz="1000" dirty="0">
                <a:solidFill>
                  <a:srgbClr val="FF0000"/>
                </a:solidFill>
                <a:latin typeface="Arial" panose="020B0604020202020204" pitchFamily="34" charset="0"/>
                <a:cs typeface="Arial" panose="020B0604020202020204" pitchFamily="34" charset="0"/>
              </a:rPr>
              <a:t>Against </a:t>
            </a:r>
            <a:r>
              <a:rPr lang="en-US" sz="1000" dirty="0">
                <a:solidFill>
                  <a:srgbClr val="FF0000"/>
                </a:solidFill>
              </a:rPr>
              <a:t>Me</a:t>
            </a:r>
            <a:r>
              <a:rPr lang="en-US" sz="1000" dirty="0"/>
              <a:t>,</a:t>
            </a:r>
            <a:r>
              <a:rPr lang="en-US" sz="1000" dirty="0">
                <a:solidFill>
                  <a:srgbClr val="00B050"/>
                </a:solidFill>
              </a:rPr>
              <a:t> </a:t>
            </a:r>
            <a:r>
              <a:rPr lang="en-US" sz="1000" dirty="0">
                <a:solidFill>
                  <a:srgbClr val="FFCC00"/>
                </a:solidFill>
              </a:rPr>
              <a:t>Neutral</a:t>
            </a:r>
            <a:r>
              <a:rPr lang="en-US" sz="1000" dirty="0">
                <a:solidFill>
                  <a:srgbClr val="00B050"/>
                </a:solidFill>
              </a:rPr>
              <a:t> </a:t>
            </a:r>
            <a:endParaRPr lang="en-US" sz="1000" dirty="0">
              <a:solidFill>
                <a:srgbClr val="00B050"/>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32CC05A0-C270-4153-B005-AB8B5421298E}"/>
              </a:ext>
            </a:extLst>
          </p:cNvPr>
          <p:cNvSpPr txBox="1"/>
          <p:nvPr/>
        </p:nvSpPr>
        <p:spPr>
          <a:xfrm>
            <a:off x="4149154" y="1485745"/>
            <a:ext cx="7924800" cy="246221"/>
          </a:xfrm>
          <a:prstGeom prst="rect">
            <a:avLst/>
          </a:prstGeom>
          <a:noFill/>
        </p:spPr>
        <p:txBody>
          <a:bodyPr wrap="square" lIns="0" tIns="0" rIns="0" bIns="0" rtlCol="0">
            <a:spAutoFit/>
          </a:bodyPr>
          <a:lstStyle/>
          <a:p>
            <a:pPr algn="ctr"/>
            <a:r>
              <a:rPr lang="en-US" sz="1600" dirty="0">
                <a:latin typeface="Arial" panose="020B0604020202020204" pitchFamily="34" charset="0"/>
                <a:cs typeface="Arial" panose="020B0604020202020204" pitchFamily="34" charset="0"/>
              </a:rPr>
              <a:t>Everything from Ethics and Above Is</a:t>
            </a: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6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sz="1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en-US" sz="16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sz="1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r>
              <a:rPr lang="en-US" sz="1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n-US" sz="1600"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US" sz="1600" dirty="0"/>
              <a:t> (</a:t>
            </a:r>
            <a:r>
              <a:rPr lang="en-US" sz="1600" dirty="0">
                <a:solidFill>
                  <a:srgbClr val="00B050"/>
                </a:solidFill>
              </a:rPr>
              <a:t>For Me</a:t>
            </a:r>
            <a:r>
              <a:rPr lang="en-US" sz="1600" dirty="0"/>
              <a:t>, </a:t>
            </a:r>
            <a:r>
              <a:rPr lang="en-US" sz="1600" dirty="0">
                <a:solidFill>
                  <a:srgbClr val="FF0000"/>
                </a:solidFill>
              </a:rPr>
              <a:t>Against Me</a:t>
            </a:r>
            <a:r>
              <a:rPr lang="en-US" sz="1600" dirty="0"/>
              <a:t>, </a:t>
            </a:r>
            <a:r>
              <a:rPr lang="en-US" sz="1600" dirty="0">
                <a:solidFill>
                  <a:srgbClr val="FFCC00"/>
                </a:solidFill>
              </a:rPr>
              <a:t>Neutral</a:t>
            </a:r>
            <a:r>
              <a:rPr lang="en-US" sz="1600" dirty="0"/>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8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4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1" grpId="0"/>
      <p:bldP spid="12" grpId="0"/>
      <p:bldP spid="16" grpId="0"/>
      <p:bldP spid="17" grpId="0"/>
      <p:bldP spid="24" grpId="0"/>
      <p:bldP spid="25" grpId="0"/>
      <p:bldP spid="34" grpId="0"/>
      <p:bldP spid="35" grpId="0"/>
      <p:bldP spid="36" grpId="0"/>
      <p:bldP spid="38" grpId="0"/>
      <p:bldP spid="45" grpId="0"/>
      <p:bldP spid="46" grpId="0"/>
      <p:bldP spid="46" grpId="1"/>
      <p:bldP spid="18" grpId="0"/>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B7291417-7A85-462C-82FC-D5B043999BBD}"/>
              </a:ext>
            </a:extLst>
          </p:cNvPr>
          <p:cNvSpPr txBox="1"/>
          <p:nvPr/>
        </p:nvSpPr>
        <p:spPr>
          <a:xfrm>
            <a:off x="-38100" y="-28920"/>
            <a:ext cx="12230100" cy="3188848"/>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a:t>
            </a:fld>
            <a:endParaRPr lang="en-US" dirty="0"/>
          </a:p>
        </p:txBody>
      </p:sp>
      <p:sp>
        <p:nvSpPr>
          <p:cNvPr id="8" name="Rectangle 16">
            <a:extLst>
              <a:ext uri="{FF2B5EF4-FFF2-40B4-BE49-F238E27FC236}">
                <a16:creationId xmlns:a16="http://schemas.microsoft.com/office/drawing/2014/main" id="{3790C17B-A9F9-4B21-BAA9-F7435D73A6AF}"/>
              </a:ext>
            </a:extLst>
          </p:cNvPr>
          <p:cNvSpPr>
            <a:spLocks noChangeArrowheads="1"/>
          </p:cNvSpPr>
          <p:nvPr/>
        </p:nvSpPr>
        <p:spPr bwMode="auto">
          <a:xfrm>
            <a:off x="228600" y="1676400"/>
            <a:ext cx="2585084" cy="2514600"/>
          </a:xfrm>
          <a:prstGeom prst="rect">
            <a:avLst/>
          </a:prstGeom>
          <a:solidFill>
            <a:schemeClr val="accent3">
              <a:lumMod val="60000"/>
              <a:lumOff val="40000"/>
            </a:schemeClr>
          </a:solidFill>
          <a:ln w="9525">
            <a:noFill/>
            <a:miter lim="800000"/>
            <a:headEnd/>
            <a:tailEnd/>
          </a:ln>
          <a:effectLst/>
        </p:spPr>
        <p:txBody>
          <a:bodyPr wrap="none" anchor="ctr"/>
          <a:lstStyle/>
          <a:p>
            <a:pPr algn="ctr" eaLnBrk="1" hangingPunct="1">
              <a:defRPr/>
            </a:pPr>
            <a:endParaRPr lang="en-US" sz="2400" b="1">
              <a:latin typeface="+mn-lt"/>
              <a:cs typeface="Arial" charset="0"/>
            </a:endParaRPr>
          </a:p>
        </p:txBody>
      </p:sp>
      <p:sp>
        <p:nvSpPr>
          <p:cNvPr id="9" name="Rectangle 17">
            <a:extLst>
              <a:ext uri="{FF2B5EF4-FFF2-40B4-BE49-F238E27FC236}">
                <a16:creationId xmlns:a16="http://schemas.microsoft.com/office/drawing/2014/main" id="{3A901AD9-B3C8-4E6A-9E32-EEC7F8C35578}"/>
              </a:ext>
            </a:extLst>
          </p:cNvPr>
          <p:cNvSpPr>
            <a:spLocks noChangeArrowheads="1"/>
          </p:cNvSpPr>
          <p:nvPr/>
        </p:nvSpPr>
        <p:spPr bwMode="auto">
          <a:xfrm>
            <a:off x="4760037" y="1671609"/>
            <a:ext cx="2615523" cy="2514600"/>
          </a:xfrm>
          <a:prstGeom prst="rect">
            <a:avLst/>
          </a:prstGeom>
          <a:solidFill>
            <a:schemeClr val="accent3">
              <a:lumMod val="60000"/>
              <a:lumOff val="40000"/>
            </a:schemeClr>
          </a:solidFill>
          <a:ln w="9525">
            <a:noFill/>
            <a:miter lim="800000"/>
            <a:headEnd/>
            <a:tailEnd/>
          </a:ln>
          <a:effectLst/>
        </p:spPr>
        <p:txBody>
          <a:bodyPr wrap="none" anchor="ctr"/>
          <a:lstStyle/>
          <a:p>
            <a:pPr eaLnBrk="1" hangingPunct="1">
              <a:defRPr/>
            </a:pPr>
            <a:endParaRPr lang="en-US" b="1">
              <a:latin typeface="+mn-lt"/>
              <a:cs typeface="Arial" charset="0"/>
            </a:endParaRPr>
          </a:p>
        </p:txBody>
      </p:sp>
      <p:sp>
        <p:nvSpPr>
          <p:cNvPr id="11" name="Rectangle 18">
            <a:extLst>
              <a:ext uri="{FF2B5EF4-FFF2-40B4-BE49-F238E27FC236}">
                <a16:creationId xmlns:a16="http://schemas.microsoft.com/office/drawing/2014/main" id="{019A6AF7-F23E-4256-9F4B-AB8C372F3206}"/>
              </a:ext>
            </a:extLst>
          </p:cNvPr>
          <p:cNvSpPr>
            <a:spLocks noChangeArrowheads="1"/>
          </p:cNvSpPr>
          <p:nvPr/>
        </p:nvSpPr>
        <p:spPr bwMode="auto">
          <a:xfrm>
            <a:off x="9304784" y="1671609"/>
            <a:ext cx="2658616" cy="2514600"/>
          </a:xfrm>
          <a:prstGeom prst="rect">
            <a:avLst/>
          </a:prstGeom>
          <a:solidFill>
            <a:srgbClr val="C3D69B"/>
          </a:solidFill>
          <a:ln w="9525">
            <a:noFill/>
            <a:miter lim="800000"/>
            <a:headEnd/>
            <a:tailEnd/>
          </a:ln>
          <a:effectLst/>
        </p:spPr>
        <p:txBody>
          <a:bodyPr wrap="none" anchor="ctr"/>
          <a:lstStyle/>
          <a:p>
            <a:pPr eaLnBrk="1" hangingPunct="1">
              <a:defRPr/>
            </a:pPr>
            <a:endParaRPr lang="en-US" b="1">
              <a:latin typeface="+mn-lt"/>
              <a:cs typeface="Arial" charset="0"/>
            </a:endParaRPr>
          </a:p>
        </p:txBody>
      </p:sp>
      <p:sp>
        <p:nvSpPr>
          <p:cNvPr id="12" name="Text Box 175">
            <a:extLst>
              <a:ext uri="{FF2B5EF4-FFF2-40B4-BE49-F238E27FC236}">
                <a16:creationId xmlns:a16="http://schemas.microsoft.com/office/drawing/2014/main" id="{6B347186-C71E-4A01-8932-0B1D8FF02803}"/>
              </a:ext>
            </a:extLst>
          </p:cNvPr>
          <p:cNvSpPr txBox="1">
            <a:spLocks noChangeArrowheads="1"/>
          </p:cNvSpPr>
          <p:nvPr/>
        </p:nvSpPr>
        <p:spPr bwMode="auto">
          <a:xfrm>
            <a:off x="218071" y="1671609"/>
            <a:ext cx="2659526" cy="461665"/>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METAPHYSICS</a:t>
            </a:r>
          </a:p>
        </p:txBody>
      </p:sp>
      <p:sp>
        <p:nvSpPr>
          <p:cNvPr id="13" name="Text Box 178">
            <a:extLst>
              <a:ext uri="{FF2B5EF4-FFF2-40B4-BE49-F238E27FC236}">
                <a16:creationId xmlns:a16="http://schemas.microsoft.com/office/drawing/2014/main" id="{A9DD836C-F369-4118-82E1-2BEC30FB3D2D}"/>
              </a:ext>
            </a:extLst>
          </p:cNvPr>
          <p:cNvSpPr txBox="1">
            <a:spLocks noChangeArrowheads="1"/>
          </p:cNvSpPr>
          <p:nvPr/>
        </p:nvSpPr>
        <p:spPr bwMode="auto">
          <a:xfrm>
            <a:off x="228596" y="2557897"/>
            <a:ext cx="2569652" cy="707886"/>
          </a:xfrm>
          <a:prstGeom prst="rect">
            <a:avLst/>
          </a:prstGeom>
          <a:noFill/>
          <a:ln w="9525">
            <a:noFill/>
            <a:miter lim="800000"/>
            <a:headEnd/>
            <a:tailEnd/>
          </a:ln>
          <a:effectLst/>
        </p:spPr>
        <p:txBody>
          <a:bodyPr wrap="square">
            <a:spAutoFit/>
          </a:bodyPr>
          <a:lstStyle/>
          <a:p>
            <a:pPr algn="ctr" eaLnBrk="1" hangingPunct="1">
              <a:defRPr/>
            </a:pPr>
            <a:r>
              <a:rPr lang="en-US" sz="2000" b="1" dirty="0">
                <a:latin typeface="+mn-lt"/>
                <a:cs typeface="Arial" charset="0"/>
              </a:rPr>
              <a:t>BEING</a:t>
            </a:r>
          </a:p>
          <a:p>
            <a:pPr algn="ctr" eaLnBrk="1" hangingPunct="1">
              <a:defRPr/>
            </a:pPr>
            <a:r>
              <a:rPr lang="en-US" b="1" dirty="0">
                <a:cs typeface="Arial" charset="0"/>
              </a:rPr>
              <a:t>x is real</a:t>
            </a:r>
            <a:endParaRPr lang="en-US" sz="2000" b="1" dirty="0">
              <a:latin typeface="+mn-lt"/>
              <a:cs typeface="Arial" charset="0"/>
            </a:endParaRPr>
          </a:p>
        </p:txBody>
      </p:sp>
      <p:sp>
        <p:nvSpPr>
          <p:cNvPr id="14" name="Text Box 179">
            <a:extLst>
              <a:ext uri="{FF2B5EF4-FFF2-40B4-BE49-F238E27FC236}">
                <a16:creationId xmlns:a16="http://schemas.microsoft.com/office/drawing/2014/main" id="{807D8C37-093E-4EED-9FFE-B243E7A830FD}"/>
              </a:ext>
            </a:extLst>
          </p:cNvPr>
          <p:cNvSpPr txBox="1">
            <a:spLocks noChangeArrowheads="1"/>
          </p:cNvSpPr>
          <p:nvPr/>
        </p:nvSpPr>
        <p:spPr bwMode="auto">
          <a:xfrm>
            <a:off x="4760034" y="2580082"/>
            <a:ext cx="2600093" cy="677108"/>
          </a:xfrm>
          <a:prstGeom prst="rect">
            <a:avLst/>
          </a:prstGeom>
          <a:noFill/>
          <a:ln w="9525">
            <a:noFill/>
            <a:miter lim="800000"/>
            <a:headEnd/>
            <a:tailEnd/>
          </a:ln>
          <a:effectLst/>
        </p:spPr>
        <p:txBody>
          <a:bodyPr wrap="square">
            <a:spAutoFit/>
          </a:bodyPr>
          <a:lstStyle/>
          <a:p>
            <a:pPr algn="ctr" eaLnBrk="1" hangingPunct="1">
              <a:defRPr/>
            </a:pPr>
            <a:r>
              <a:rPr lang="en-US" sz="2000" b="1" dirty="0">
                <a:latin typeface="+mn-lt"/>
                <a:cs typeface="Arial" charset="0"/>
              </a:rPr>
              <a:t>KNOWING</a:t>
            </a:r>
          </a:p>
          <a:p>
            <a:pPr algn="ctr" eaLnBrk="1" hangingPunct="1">
              <a:defRPr/>
            </a:pPr>
            <a:r>
              <a:rPr lang="en-US" b="1" dirty="0">
                <a:cs typeface="Arial" charset="0"/>
              </a:rPr>
              <a:t>x is true</a:t>
            </a:r>
          </a:p>
        </p:txBody>
      </p:sp>
      <p:sp>
        <p:nvSpPr>
          <p:cNvPr id="15" name="Text Box 180">
            <a:extLst>
              <a:ext uri="{FF2B5EF4-FFF2-40B4-BE49-F238E27FC236}">
                <a16:creationId xmlns:a16="http://schemas.microsoft.com/office/drawing/2014/main" id="{B58CA09A-F67E-482D-AA44-AB72B4D2BCDD}"/>
              </a:ext>
            </a:extLst>
          </p:cNvPr>
          <p:cNvSpPr txBox="1">
            <a:spLocks noChangeArrowheads="1"/>
          </p:cNvSpPr>
          <p:nvPr/>
        </p:nvSpPr>
        <p:spPr bwMode="auto">
          <a:xfrm>
            <a:off x="9304782" y="2615386"/>
            <a:ext cx="2658617" cy="677108"/>
          </a:xfrm>
          <a:prstGeom prst="rect">
            <a:avLst/>
          </a:prstGeom>
          <a:noFill/>
          <a:ln w="9525">
            <a:noFill/>
            <a:miter lim="800000"/>
            <a:headEnd/>
            <a:tailEnd/>
          </a:ln>
          <a:effectLst/>
        </p:spPr>
        <p:txBody>
          <a:bodyPr wrap="square">
            <a:spAutoFit/>
          </a:bodyPr>
          <a:lstStyle/>
          <a:p>
            <a:pPr algn="ctr" eaLnBrk="1" hangingPunct="1">
              <a:defRPr/>
            </a:pPr>
            <a:r>
              <a:rPr lang="en-US" sz="2000" b="1" dirty="0">
                <a:latin typeface="+mn-lt"/>
                <a:cs typeface="Arial" charset="0"/>
              </a:rPr>
              <a:t>DOING</a:t>
            </a:r>
          </a:p>
          <a:p>
            <a:pPr algn="ctr" eaLnBrk="1" hangingPunct="1">
              <a:defRPr/>
            </a:pPr>
            <a:r>
              <a:rPr lang="en-US" b="1" dirty="0">
                <a:latin typeface="+mn-lt"/>
                <a:cs typeface="Arial" charset="0"/>
              </a:rPr>
              <a:t>x is good</a:t>
            </a:r>
          </a:p>
        </p:txBody>
      </p:sp>
      <p:sp>
        <p:nvSpPr>
          <p:cNvPr id="20" name="TextBox 19">
            <a:extLst>
              <a:ext uri="{FF2B5EF4-FFF2-40B4-BE49-F238E27FC236}">
                <a16:creationId xmlns:a16="http://schemas.microsoft.com/office/drawing/2014/main" id="{03B639EC-B713-4C4D-BB92-9654C64B255E}"/>
              </a:ext>
            </a:extLst>
          </p:cNvPr>
          <p:cNvSpPr txBox="1"/>
          <p:nvPr/>
        </p:nvSpPr>
        <p:spPr>
          <a:xfrm>
            <a:off x="4747187" y="757730"/>
            <a:ext cx="2674757" cy="923330"/>
          </a:xfrm>
          <a:prstGeom prst="rect">
            <a:avLst/>
          </a:prstGeom>
          <a:noFill/>
        </p:spPr>
        <p:txBody>
          <a:bodyPr wrap="square">
            <a:spAutoFit/>
          </a:bodyPr>
          <a:lstStyle/>
          <a:p>
            <a:pPr algn="ctr" eaLnBrk="1" hangingPunct="1">
              <a:defRPr/>
            </a:pPr>
            <a:r>
              <a:rPr lang="en-US" b="1" dirty="0">
                <a:solidFill>
                  <a:srgbClr val="FFC000"/>
                </a:solidFill>
                <a:latin typeface="+mn-lt"/>
                <a:cs typeface="Arial" charset="0"/>
              </a:rPr>
              <a:t>What is real?</a:t>
            </a:r>
          </a:p>
          <a:p>
            <a:pPr algn="ctr" eaLnBrk="1" hangingPunct="1">
              <a:defRPr/>
            </a:pPr>
            <a:r>
              <a:rPr lang="en-US" b="1" dirty="0">
                <a:solidFill>
                  <a:srgbClr val="FFC000"/>
                </a:solidFill>
                <a:latin typeface="+mn-lt"/>
                <a:cs typeface="Arial" charset="0"/>
              </a:rPr>
              <a:t>What Is true?</a:t>
            </a:r>
          </a:p>
          <a:p>
            <a:pPr algn="ctr" eaLnBrk="1" hangingPunct="1">
              <a:defRPr/>
            </a:pPr>
            <a:r>
              <a:rPr lang="en-US" b="1" dirty="0">
                <a:solidFill>
                  <a:srgbClr val="FFC000"/>
                </a:solidFill>
                <a:latin typeface="+mn-lt"/>
                <a:cs typeface="Arial" charset="0"/>
              </a:rPr>
              <a:t>What actions should I do?</a:t>
            </a:r>
          </a:p>
        </p:txBody>
      </p:sp>
      <p:grpSp>
        <p:nvGrpSpPr>
          <p:cNvPr id="21" name="Group 11">
            <a:extLst>
              <a:ext uri="{FF2B5EF4-FFF2-40B4-BE49-F238E27FC236}">
                <a16:creationId xmlns:a16="http://schemas.microsoft.com/office/drawing/2014/main" id="{D0DB1292-37F7-4EC1-B79E-F048E8A380C7}"/>
              </a:ext>
            </a:extLst>
          </p:cNvPr>
          <p:cNvGrpSpPr>
            <a:grpSpLocks/>
          </p:cNvGrpSpPr>
          <p:nvPr/>
        </p:nvGrpSpPr>
        <p:grpSpPr bwMode="auto">
          <a:xfrm rot="900000">
            <a:off x="2706512" y="892310"/>
            <a:ext cx="2243525" cy="447522"/>
            <a:chOff x="2928" y="1920"/>
            <a:chExt cx="1104" cy="432"/>
          </a:xfrm>
        </p:grpSpPr>
        <p:sp>
          <p:nvSpPr>
            <p:cNvPr id="22" name="Line 12">
              <a:extLst>
                <a:ext uri="{FF2B5EF4-FFF2-40B4-BE49-F238E27FC236}">
                  <a16:creationId xmlns:a16="http://schemas.microsoft.com/office/drawing/2014/main" id="{37AA2633-82D2-466D-8822-5A248B12B2DC}"/>
                </a:ext>
              </a:extLst>
            </p:cNvPr>
            <p:cNvSpPr>
              <a:spLocks noChangeShapeType="1"/>
            </p:cNvSpPr>
            <p:nvPr/>
          </p:nvSpPr>
          <p:spPr bwMode="auto">
            <a:xfrm>
              <a:off x="2922" y="2342"/>
              <a:ext cx="1104" cy="0"/>
            </a:xfrm>
            <a:prstGeom prst="line">
              <a:avLst/>
            </a:prstGeom>
            <a:noFill/>
            <a:ln w="76200" cmpd="tri">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23" name="Freeform 13">
              <a:extLst>
                <a:ext uri="{FF2B5EF4-FFF2-40B4-BE49-F238E27FC236}">
                  <a16:creationId xmlns:a16="http://schemas.microsoft.com/office/drawing/2014/main" id="{585ED269-F418-4296-8AAB-108643E66146}"/>
                </a:ext>
              </a:extLst>
            </p:cNvPr>
            <p:cNvSpPr>
              <a:spLocks/>
            </p:cNvSpPr>
            <p:nvPr/>
          </p:nvSpPr>
          <p:spPr bwMode="auto">
            <a:xfrm>
              <a:off x="2928" y="1920"/>
              <a:ext cx="1104" cy="432"/>
            </a:xfrm>
            <a:custGeom>
              <a:avLst/>
              <a:gdLst/>
              <a:ahLst/>
              <a:cxnLst>
                <a:cxn ang="0">
                  <a:pos x="0" y="432"/>
                </a:cxn>
                <a:cxn ang="0">
                  <a:pos x="576" y="0"/>
                </a:cxn>
                <a:cxn ang="0">
                  <a:pos x="1104" y="432"/>
                </a:cxn>
              </a:cxnLst>
              <a:rect l="0" t="0" r="r" b="b"/>
              <a:pathLst>
                <a:path w="1104" h="432">
                  <a:moveTo>
                    <a:pt x="0" y="432"/>
                  </a:moveTo>
                  <a:cubicBezTo>
                    <a:pt x="196" y="216"/>
                    <a:pt x="392" y="0"/>
                    <a:pt x="576" y="0"/>
                  </a:cubicBezTo>
                  <a:cubicBezTo>
                    <a:pt x="760" y="0"/>
                    <a:pt x="1016" y="360"/>
                    <a:pt x="1104" y="432"/>
                  </a:cubicBezTo>
                </a:path>
              </a:pathLst>
            </a:cu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24" name="Line 14">
              <a:extLst>
                <a:ext uri="{FF2B5EF4-FFF2-40B4-BE49-F238E27FC236}">
                  <a16:creationId xmlns:a16="http://schemas.microsoft.com/office/drawing/2014/main" id="{42F0F360-3D9F-4937-86E4-1406AFA2AE8D}"/>
                </a:ext>
              </a:extLst>
            </p:cNvPr>
            <p:cNvSpPr>
              <a:spLocks noChangeShapeType="1"/>
            </p:cNvSpPr>
            <p:nvPr/>
          </p:nvSpPr>
          <p:spPr bwMode="auto">
            <a:xfrm>
              <a:off x="3162" y="2103"/>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25" name="Line 15">
              <a:extLst>
                <a:ext uri="{FF2B5EF4-FFF2-40B4-BE49-F238E27FC236}">
                  <a16:creationId xmlns:a16="http://schemas.microsoft.com/office/drawing/2014/main" id="{009F4E63-5640-4B88-895B-8E0403B285DC}"/>
                </a:ext>
              </a:extLst>
            </p:cNvPr>
            <p:cNvSpPr>
              <a:spLocks noChangeShapeType="1"/>
            </p:cNvSpPr>
            <p:nvPr/>
          </p:nvSpPr>
          <p:spPr bwMode="auto">
            <a:xfrm>
              <a:off x="3784" y="2099"/>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26" name="Line 16">
              <a:extLst>
                <a:ext uri="{FF2B5EF4-FFF2-40B4-BE49-F238E27FC236}">
                  <a16:creationId xmlns:a16="http://schemas.microsoft.com/office/drawing/2014/main" id="{DEAB4B89-A881-487F-990F-1C352D7DB61C}"/>
                </a:ext>
              </a:extLst>
            </p:cNvPr>
            <p:cNvSpPr>
              <a:spLocks noChangeShapeType="1"/>
            </p:cNvSpPr>
            <p:nvPr/>
          </p:nvSpPr>
          <p:spPr bwMode="auto">
            <a:xfrm>
              <a:off x="3359" y="1968"/>
              <a:ext cx="0"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27" name="Line 17">
              <a:extLst>
                <a:ext uri="{FF2B5EF4-FFF2-40B4-BE49-F238E27FC236}">
                  <a16:creationId xmlns:a16="http://schemas.microsoft.com/office/drawing/2014/main" id="{163E7DCD-338F-4E06-8CC0-3634F9636EC6}"/>
                </a:ext>
              </a:extLst>
            </p:cNvPr>
            <p:cNvSpPr>
              <a:spLocks noChangeShapeType="1"/>
            </p:cNvSpPr>
            <p:nvPr/>
          </p:nvSpPr>
          <p:spPr bwMode="auto">
            <a:xfrm>
              <a:off x="3634" y="1961"/>
              <a:ext cx="0" cy="34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28" name="Line 18">
              <a:extLst>
                <a:ext uri="{FF2B5EF4-FFF2-40B4-BE49-F238E27FC236}">
                  <a16:creationId xmlns:a16="http://schemas.microsoft.com/office/drawing/2014/main" id="{265A4EF8-CBE1-4117-B116-9A01A217FEC2}"/>
                </a:ext>
              </a:extLst>
            </p:cNvPr>
            <p:cNvSpPr>
              <a:spLocks noChangeShapeType="1"/>
            </p:cNvSpPr>
            <p:nvPr/>
          </p:nvSpPr>
          <p:spPr bwMode="auto">
            <a:xfrm>
              <a:off x="3359" y="1968"/>
              <a:ext cx="287"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29" name="Line 19">
              <a:extLst>
                <a:ext uri="{FF2B5EF4-FFF2-40B4-BE49-F238E27FC236}">
                  <a16:creationId xmlns:a16="http://schemas.microsoft.com/office/drawing/2014/main" id="{FDF64370-8CA0-46A2-85E5-FA31B5B96056}"/>
                </a:ext>
              </a:extLst>
            </p:cNvPr>
            <p:cNvSpPr>
              <a:spLocks noChangeShapeType="1"/>
            </p:cNvSpPr>
            <p:nvPr/>
          </p:nvSpPr>
          <p:spPr bwMode="auto">
            <a:xfrm flipH="1">
              <a:off x="3359" y="1968"/>
              <a:ext cx="287"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30" name="Line 20">
              <a:extLst>
                <a:ext uri="{FF2B5EF4-FFF2-40B4-BE49-F238E27FC236}">
                  <a16:creationId xmlns:a16="http://schemas.microsoft.com/office/drawing/2014/main" id="{C4964422-A0C9-4EF4-BBDC-3AE23A6A7FD7}"/>
                </a:ext>
              </a:extLst>
            </p:cNvPr>
            <p:cNvSpPr>
              <a:spLocks noChangeShapeType="1"/>
            </p:cNvSpPr>
            <p:nvPr/>
          </p:nvSpPr>
          <p:spPr bwMode="auto">
            <a:xfrm>
              <a:off x="3160" y="2099"/>
              <a:ext cx="196"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31" name="Line 21">
              <a:extLst>
                <a:ext uri="{FF2B5EF4-FFF2-40B4-BE49-F238E27FC236}">
                  <a16:creationId xmlns:a16="http://schemas.microsoft.com/office/drawing/2014/main" id="{6D386991-F31D-464F-994C-E8932E99268D}"/>
                </a:ext>
              </a:extLst>
            </p:cNvPr>
            <p:cNvSpPr>
              <a:spLocks noChangeShapeType="1"/>
            </p:cNvSpPr>
            <p:nvPr/>
          </p:nvSpPr>
          <p:spPr bwMode="auto">
            <a:xfrm flipH="1">
              <a:off x="3646" y="2111"/>
              <a:ext cx="148"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32" name="Line 22">
              <a:extLst>
                <a:ext uri="{FF2B5EF4-FFF2-40B4-BE49-F238E27FC236}">
                  <a16:creationId xmlns:a16="http://schemas.microsoft.com/office/drawing/2014/main" id="{A73BD421-D1E2-43B4-857A-F6C3F631428C}"/>
                </a:ext>
              </a:extLst>
            </p:cNvPr>
            <p:cNvSpPr>
              <a:spLocks noChangeShapeType="1"/>
            </p:cNvSpPr>
            <p:nvPr/>
          </p:nvSpPr>
          <p:spPr bwMode="auto">
            <a:xfrm flipH="1">
              <a:off x="3024" y="2111"/>
              <a:ext cx="139"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33" name="Line 23">
              <a:extLst>
                <a:ext uri="{FF2B5EF4-FFF2-40B4-BE49-F238E27FC236}">
                  <a16:creationId xmlns:a16="http://schemas.microsoft.com/office/drawing/2014/main" id="{7E0648AD-233B-4B53-8589-EE03EF33C7CE}"/>
                </a:ext>
              </a:extLst>
            </p:cNvPr>
            <p:cNvSpPr>
              <a:spLocks noChangeShapeType="1"/>
            </p:cNvSpPr>
            <p:nvPr/>
          </p:nvSpPr>
          <p:spPr bwMode="auto">
            <a:xfrm>
              <a:off x="3776" y="2075"/>
              <a:ext cx="138" cy="241"/>
            </a:xfrm>
            <a:prstGeom prst="line">
              <a:avLst/>
            </a:prstGeom>
            <a:noFill/>
            <a:ln w="9525">
              <a:solidFill>
                <a:schemeClr val="tx1"/>
              </a:solidFill>
              <a:round/>
              <a:headEnd/>
              <a:tailEnd/>
            </a:ln>
            <a:effectLst/>
          </p:spPr>
          <p:txBody>
            <a:bodyPr/>
            <a:lstStyle/>
            <a:p>
              <a:pPr eaLnBrk="1" hangingPunct="1">
                <a:defRPr/>
              </a:pPr>
              <a:endParaRPr lang="en-US" sz="2000" dirty="0">
                <a:latin typeface="+mn-lt"/>
                <a:cs typeface="Arial" charset="0"/>
              </a:endParaRPr>
            </a:p>
          </p:txBody>
        </p:sp>
      </p:grpSp>
      <p:sp>
        <p:nvSpPr>
          <p:cNvPr id="34" name="TextBox 33">
            <a:extLst>
              <a:ext uri="{FF2B5EF4-FFF2-40B4-BE49-F238E27FC236}">
                <a16:creationId xmlns:a16="http://schemas.microsoft.com/office/drawing/2014/main" id="{A27E4C6E-9256-4B95-886F-4134457DC428}"/>
              </a:ext>
            </a:extLst>
          </p:cNvPr>
          <p:cNvSpPr txBox="1"/>
          <p:nvPr/>
        </p:nvSpPr>
        <p:spPr>
          <a:xfrm rot="900000">
            <a:off x="3805911" y="838360"/>
            <a:ext cx="375424" cy="584775"/>
          </a:xfrm>
          <a:prstGeom prst="rect">
            <a:avLst/>
          </a:prstGeom>
          <a:noFill/>
        </p:spPr>
        <p:txBody>
          <a:bodyPr wrap="none">
            <a:spAutoFit/>
          </a:bodyPr>
          <a:lstStyle/>
          <a:p>
            <a:pPr algn="ctr" eaLnBrk="1" hangingPunct="1">
              <a:defRPr/>
            </a:pPr>
            <a:r>
              <a:rPr lang="en-US" sz="3200" b="1" dirty="0">
                <a:solidFill>
                  <a:srgbClr val="FF3300"/>
                </a:solidFill>
                <a:effectLst>
                  <a:outerShdw blurRad="38100" dist="38100" dir="2700000" algn="tl">
                    <a:srgbClr val="000000">
                      <a:alpha val="43137"/>
                    </a:srgbClr>
                  </a:outerShdw>
                </a:effectLst>
                <a:latin typeface="+mn-lt"/>
                <a:cs typeface="Arial" charset="0"/>
              </a:rPr>
              <a:t>?</a:t>
            </a:r>
          </a:p>
        </p:txBody>
      </p:sp>
      <p:sp>
        <p:nvSpPr>
          <p:cNvPr id="39" name="Text Box 175">
            <a:extLst>
              <a:ext uri="{FF2B5EF4-FFF2-40B4-BE49-F238E27FC236}">
                <a16:creationId xmlns:a16="http://schemas.microsoft.com/office/drawing/2014/main" id="{0926C6CF-F3D4-4046-AE74-2CB664BC01EB}"/>
              </a:ext>
            </a:extLst>
          </p:cNvPr>
          <p:cNvSpPr txBox="1">
            <a:spLocks noChangeArrowheads="1"/>
          </p:cNvSpPr>
          <p:nvPr/>
        </p:nvSpPr>
        <p:spPr bwMode="auto">
          <a:xfrm>
            <a:off x="4682780" y="1670266"/>
            <a:ext cx="2784818" cy="461665"/>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EPISTEMOLOGY</a:t>
            </a:r>
          </a:p>
        </p:txBody>
      </p:sp>
      <p:sp>
        <p:nvSpPr>
          <p:cNvPr id="40" name="Text Box 175">
            <a:extLst>
              <a:ext uri="{FF2B5EF4-FFF2-40B4-BE49-F238E27FC236}">
                <a16:creationId xmlns:a16="http://schemas.microsoft.com/office/drawing/2014/main" id="{F44DDB5F-68B6-4260-991B-F7F15B8E7D18}"/>
              </a:ext>
            </a:extLst>
          </p:cNvPr>
          <p:cNvSpPr txBox="1">
            <a:spLocks noChangeArrowheads="1"/>
          </p:cNvSpPr>
          <p:nvPr/>
        </p:nvSpPr>
        <p:spPr bwMode="auto">
          <a:xfrm>
            <a:off x="9304782" y="1681174"/>
            <a:ext cx="2658617" cy="461665"/>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VALUE ETHICS</a:t>
            </a:r>
          </a:p>
        </p:txBody>
      </p:sp>
      <p:sp>
        <p:nvSpPr>
          <p:cNvPr id="44" name="Rectangle 43">
            <a:extLst>
              <a:ext uri="{FF2B5EF4-FFF2-40B4-BE49-F238E27FC236}">
                <a16:creationId xmlns:a16="http://schemas.microsoft.com/office/drawing/2014/main" id="{57E4FD17-108F-4BB9-93D7-AF383B2BA09B}"/>
              </a:ext>
            </a:extLst>
          </p:cNvPr>
          <p:cNvSpPr/>
          <p:nvPr/>
        </p:nvSpPr>
        <p:spPr>
          <a:xfrm>
            <a:off x="2898655" y="2619264"/>
            <a:ext cx="1817379" cy="461665"/>
          </a:xfrm>
          <a:prstGeom prst="rect">
            <a:avLst/>
          </a:prstGeom>
        </p:spPr>
        <p:txBody>
          <a:bodyPr wrap="square">
            <a:spAutoFit/>
          </a:bodyPr>
          <a:lstStyle/>
          <a:p>
            <a:pPr algn="ctr" eaLnBrk="1" hangingPunct="1">
              <a:defRPr/>
            </a:pPr>
            <a:r>
              <a:rPr lang="en-US" sz="2400" b="1" dirty="0">
                <a:latin typeface="+mn-lt"/>
                <a:cs typeface="Arial" charset="0"/>
              </a:rPr>
              <a:t>IS</a:t>
            </a:r>
          </a:p>
        </p:txBody>
      </p:sp>
      <p:grpSp>
        <p:nvGrpSpPr>
          <p:cNvPr id="47" name="Gap1 (Is)">
            <a:extLst>
              <a:ext uri="{FF2B5EF4-FFF2-40B4-BE49-F238E27FC236}">
                <a16:creationId xmlns:a16="http://schemas.microsoft.com/office/drawing/2014/main" id="{B54B4B37-9516-4B44-BE85-20A3C936A4BD}"/>
              </a:ext>
            </a:extLst>
          </p:cNvPr>
          <p:cNvGrpSpPr>
            <a:grpSpLocks/>
          </p:cNvGrpSpPr>
          <p:nvPr/>
        </p:nvGrpSpPr>
        <p:grpSpPr bwMode="auto">
          <a:xfrm>
            <a:off x="7460532" y="2236114"/>
            <a:ext cx="1743848" cy="430886"/>
            <a:chOff x="2362200" y="2007514"/>
            <a:chExt cx="1828800" cy="430886"/>
          </a:xfrm>
        </p:grpSpPr>
        <p:sp>
          <p:nvSpPr>
            <p:cNvPr id="48" name="Up-Down Arrow 46">
              <a:extLst>
                <a:ext uri="{FF2B5EF4-FFF2-40B4-BE49-F238E27FC236}">
                  <a16:creationId xmlns:a16="http://schemas.microsoft.com/office/drawing/2014/main" id="{EE27EA06-9023-4462-B5D8-798D9BD6DDBB}"/>
                </a:ext>
              </a:extLst>
            </p:cNvPr>
            <p:cNvSpPr/>
            <p:nvPr/>
          </p:nvSpPr>
          <p:spPr>
            <a:xfrm rot="5400000">
              <a:off x="3061157" y="1308557"/>
              <a:ext cx="430886" cy="1828800"/>
            </a:xfrm>
            <a:prstGeom prst="upDownArrow">
              <a:avLst/>
            </a:prstGeom>
            <a:solidFill>
              <a:srgbClr val="C3D6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9" name="TextBox 48">
              <a:extLst>
                <a:ext uri="{FF2B5EF4-FFF2-40B4-BE49-F238E27FC236}">
                  <a16:creationId xmlns:a16="http://schemas.microsoft.com/office/drawing/2014/main" id="{E4000365-F9E1-49DD-A85D-F851BCA42CC9}"/>
                </a:ext>
              </a:extLst>
            </p:cNvPr>
            <p:cNvSpPr txBox="1"/>
            <p:nvPr/>
          </p:nvSpPr>
          <p:spPr>
            <a:xfrm>
              <a:off x="2362200" y="2047987"/>
              <a:ext cx="1828800" cy="338554"/>
            </a:xfrm>
            <a:prstGeom prst="rect">
              <a:avLst/>
            </a:prstGeom>
            <a:noFill/>
          </p:spPr>
          <p:txBody>
            <a:bodyPr wrap="square">
              <a:spAutoFit/>
            </a:bodyPr>
            <a:lstStyle/>
            <a:p>
              <a:pPr algn="ctr" eaLnBrk="1" hangingPunct="1">
                <a:defRPr/>
              </a:pPr>
              <a:r>
                <a:rPr lang="en-US" sz="1600" b="1" dirty="0">
                  <a:latin typeface="+mn-lt"/>
                  <a:cs typeface="Arial" charset="0"/>
                </a:rPr>
                <a:t>Gap</a:t>
              </a:r>
            </a:p>
          </p:txBody>
        </p:sp>
      </p:grpSp>
      <p:sp>
        <p:nvSpPr>
          <p:cNvPr id="64" name="Rectangle 63">
            <a:extLst>
              <a:ext uri="{FF2B5EF4-FFF2-40B4-BE49-F238E27FC236}">
                <a16:creationId xmlns:a16="http://schemas.microsoft.com/office/drawing/2014/main" id="{36815794-5F73-4964-A889-EF499329E7FB}"/>
              </a:ext>
            </a:extLst>
          </p:cNvPr>
          <p:cNvSpPr/>
          <p:nvPr/>
        </p:nvSpPr>
        <p:spPr>
          <a:xfrm>
            <a:off x="7375561" y="2557897"/>
            <a:ext cx="1929221" cy="461665"/>
          </a:xfrm>
          <a:prstGeom prst="rect">
            <a:avLst/>
          </a:prstGeom>
        </p:spPr>
        <p:txBody>
          <a:bodyPr wrap="square">
            <a:spAutoFit/>
          </a:bodyPr>
          <a:lstStyle/>
          <a:p>
            <a:pPr algn="ctr" eaLnBrk="1" hangingPunct="1">
              <a:defRPr/>
            </a:pPr>
            <a:r>
              <a:rPr lang="en-US" sz="2400" b="1" dirty="0">
                <a:latin typeface="+mn-lt"/>
                <a:cs typeface="Arial" charset="0"/>
              </a:rPr>
              <a:t>OUGHT</a:t>
            </a:r>
          </a:p>
        </p:txBody>
      </p:sp>
      <p:grpSp>
        <p:nvGrpSpPr>
          <p:cNvPr id="72" name="Gap1 (Is)">
            <a:extLst>
              <a:ext uri="{FF2B5EF4-FFF2-40B4-BE49-F238E27FC236}">
                <a16:creationId xmlns:a16="http://schemas.microsoft.com/office/drawing/2014/main" id="{1307A92E-2AD1-4DAB-AB5D-27A491F9EF9B}"/>
              </a:ext>
            </a:extLst>
          </p:cNvPr>
          <p:cNvGrpSpPr>
            <a:grpSpLocks/>
          </p:cNvGrpSpPr>
          <p:nvPr/>
        </p:nvGrpSpPr>
        <p:grpSpPr bwMode="auto">
          <a:xfrm>
            <a:off x="2915785" y="2236114"/>
            <a:ext cx="1743848" cy="430886"/>
            <a:chOff x="2362200" y="2007514"/>
            <a:chExt cx="1828800" cy="430886"/>
          </a:xfrm>
        </p:grpSpPr>
        <p:sp>
          <p:nvSpPr>
            <p:cNvPr id="73" name="Up-Down Arrow 46">
              <a:extLst>
                <a:ext uri="{FF2B5EF4-FFF2-40B4-BE49-F238E27FC236}">
                  <a16:creationId xmlns:a16="http://schemas.microsoft.com/office/drawing/2014/main" id="{CE14B596-4F38-40F3-B0C3-51298D2CCB8E}"/>
                </a:ext>
              </a:extLst>
            </p:cNvPr>
            <p:cNvSpPr/>
            <p:nvPr/>
          </p:nvSpPr>
          <p:spPr>
            <a:xfrm rot="5400000">
              <a:off x="3061157" y="1308557"/>
              <a:ext cx="430886" cy="1828800"/>
            </a:xfrm>
            <a:prstGeom prst="upDownArrow">
              <a:avLst/>
            </a:prstGeom>
            <a:solidFill>
              <a:srgbClr val="C3D6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4" name="TextBox 73">
              <a:extLst>
                <a:ext uri="{FF2B5EF4-FFF2-40B4-BE49-F238E27FC236}">
                  <a16:creationId xmlns:a16="http://schemas.microsoft.com/office/drawing/2014/main" id="{D72610D2-4151-46B5-A408-A2A75509FB30}"/>
                </a:ext>
              </a:extLst>
            </p:cNvPr>
            <p:cNvSpPr txBox="1"/>
            <p:nvPr/>
          </p:nvSpPr>
          <p:spPr>
            <a:xfrm>
              <a:off x="2362200" y="2047987"/>
              <a:ext cx="1828800" cy="338554"/>
            </a:xfrm>
            <a:prstGeom prst="rect">
              <a:avLst/>
            </a:prstGeom>
            <a:noFill/>
          </p:spPr>
          <p:txBody>
            <a:bodyPr wrap="square">
              <a:spAutoFit/>
            </a:bodyPr>
            <a:lstStyle/>
            <a:p>
              <a:pPr algn="ctr" eaLnBrk="1" hangingPunct="1">
                <a:defRPr/>
              </a:pPr>
              <a:r>
                <a:rPr lang="en-US" sz="1600" b="1" dirty="0">
                  <a:latin typeface="+mn-lt"/>
                  <a:cs typeface="Arial" charset="0"/>
                </a:rPr>
                <a:t>Gap</a:t>
              </a:r>
            </a:p>
          </p:txBody>
        </p:sp>
      </p:grpSp>
      <p:sp>
        <p:nvSpPr>
          <p:cNvPr id="81" name="Text Box 57">
            <a:extLst>
              <a:ext uri="{FF2B5EF4-FFF2-40B4-BE49-F238E27FC236}">
                <a16:creationId xmlns:a16="http://schemas.microsoft.com/office/drawing/2014/main" id="{12EEEF9A-B110-4DDA-AAC1-7CEFB6206A03}"/>
              </a:ext>
            </a:extLst>
          </p:cNvPr>
          <p:cNvSpPr txBox="1">
            <a:spLocks noChangeArrowheads="1"/>
          </p:cNvSpPr>
          <p:nvPr/>
        </p:nvSpPr>
        <p:spPr bwMode="auto">
          <a:xfrm>
            <a:off x="-38100" y="-34911"/>
            <a:ext cx="12230100" cy="584775"/>
          </a:xfrm>
          <a:prstGeom prst="rect">
            <a:avLst/>
          </a:prstGeom>
          <a:noFill/>
          <a:ln w="9525">
            <a:noFill/>
            <a:miter lim="800000"/>
            <a:headEnd/>
            <a:tailEnd/>
          </a:ln>
          <a:effectLst/>
        </p:spPr>
        <p:txBody>
          <a:bodyPr wrap="square">
            <a:spAutoFit/>
          </a:bodyPr>
          <a:lstStyle/>
          <a:p>
            <a:pPr algn="ctr" eaLnBrk="1" hangingPunct="1">
              <a:defRPr/>
            </a:pPr>
            <a:r>
              <a:rPr lang="en-US" sz="3200" b="1" dirty="0">
                <a:latin typeface="+mn-lt"/>
                <a:cs typeface="Arial" charset="0"/>
              </a:rPr>
              <a:t>REVIEW, PREVIEW</a:t>
            </a:r>
          </a:p>
        </p:txBody>
      </p:sp>
    </p:spTree>
    <p:extLst>
      <p:ext uri="{BB962C8B-B14F-4D97-AF65-F5344CB8AC3E}">
        <p14:creationId xmlns:p14="http://schemas.microsoft.com/office/powerpoint/2010/main" val="33547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p:bldP spid="13" grpId="0"/>
      <p:bldP spid="14" grpId="0"/>
      <p:bldP spid="15" grpId="0"/>
      <p:bldP spid="20" grpId="0"/>
      <p:bldP spid="34" grpId="0"/>
      <p:bldP spid="39" grpId="0"/>
      <p:bldP spid="40" grpId="0"/>
      <p:bldP spid="44"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B7291417-7A85-462C-82FC-D5B043999BBD}"/>
              </a:ext>
            </a:extLst>
          </p:cNvPr>
          <p:cNvSpPr txBox="1"/>
          <p:nvPr/>
        </p:nvSpPr>
        <p:spPr>
          <a:xfrm>
            <a:off x="-38100" y="-28920"/>
            <a:ext cx="12230100" cy="3188848"/>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8" name="Rectangle 16">
            <a:extLst>
              <a:ext uri="{FF2B5EF4-FFF2-40B4-BE49-F238E27FC236}">
                <a16:creationId xmlns:a16="http://schemas.microsoft.com/office/drawing/2014/main" id="{3790C17B-A9F9-4B21-BAA9-F7435D73A6AF}"/>
              </a:ext>
            </a:extLst>
          </p:cNvPr>
          <p:cNvSpPr>
            <a:spLocks noChangeArrowheads="1"/>
          </p:cNvSpPr>
          <p:nvPr/>
        </p:nvSpPr>
        <p:spPr bwMode="auto">
          <a:xfrm>
            <a:off x="228600" y="1676400"/>
            <a:ext cx="2585084" cy="2514600"/>
          </a:xfrm>
          <a:prstGeom prst="rect">
            <a:avLst/>
          </a:prstGeom>
          <a:solidFill>
            <a:schemeClr val="accent3">
              <a:lumMod val="60000"/>
              <a:lumOff val="40000"/>
            </a:schemeClr>
          </a:solidFill>
          <a:ln w="9525">
            <a:noFill/>
            <a:miter lim="800000"/>
            <a:headEnd/>
            <a:tailEnd/>
          </a:ln>
          <a:effectLst/>
        </p:spPr>
        <p:txBody>
          <a:bodyPr wrap="none" anchor="ctr"/>
          <a:lstStyle/>
          <a:p>
            <a:pPr algn="ctr" eaLnBrk="1" hangingPunct="1">
              <a:defRPr/>
            </a:pPr>
            <a:endParaRPr lang="en-US" sz="2400" b="1">
              <a:latin typeface="+mn-lt"/>
              <a:cs typeface="Arial" charset="0"/>
            </a:endParaRPr>
          </a:p>
        </p:txBody>
      </p:sp>
      <p:sp>
        <p:nvSpPr>
          <p:cNvPr id="9" name="Rectangle 17">
            <a:extLst>
              <a:ext uri="{FF2B5EF4-FFF2-40B4-BE49-F238E27FC236}">
                <a16:creationId xmlns:a16="http://schemas.microsoft.com/office/drawing/2014/main" id="{3A901AD9-B3C8-4E6A-9E32-EEC7F8C35578}"/>
              </a:ext>
            </a:extLst>
          </p:cNvPr>
          <p:cNvSpPr>
            <a:spLocks noChangeArrowheads="1"/>
          </p:cNvSpPr>
          <p:nvPr/>
        </p:nvSpPr>
        <p:spPr bwMode="auto">
          <a:xfrm>
            <a:off x="4760037" y="1671609"/>
            <a:ext cx="2615523" cy="2514600"/>
          </a:xfrm>
          <a:prstGeom prst="rect">
            <a:avLst/>
          </a:prstGeom>
          <a:solidFill>
            <a:schemeClr val="accent3">
              <a:lumMod val="60000"/>
              <a:lumOff val="40000"/>
            </a:schemeClr>
          </a:solidFill>
          <a:ln w="9525">
            <a:noFill/>
            <a:miter lim="800000"/>
            <a:headEnd/>
            <a:tailEnd/>
          </a:ln>
          <a:effectLst/>
        </p:spPr>
        <p:txBody>
          <a:bodyPr wrap="none" anchor="ctr"/>
          <a:lstStyle/>
          <a:p>
            <a:pPr eaLnBrk="1" hangingPunct="1">
              <a:defRPr/>
            </a:pPr>
            <a:endParaRPr lang="en-US" b="1">
              <a:latin typeface="+mn-lt"/>
              <a:cs typeface="Arial" charset="0"/>
            </a:endParaRPr>
          </a:p>
        </p:txBody>
      </p:sp>
      <p:sp>
        <p:nvSpPr>
          <p:cNvPr id="11" name="Rectangle 18">
            <a:extLst>
              <a:ext uri="{FF2B5EF4-FFF2-40B4-BE49-F238E27FC236}">
                <a16:creationId xmlns:a16="http://schemas.microsoft.com/office/drawing/2014/main" id="{019A6AF7-F23E-4256-9F4B-AB8C372F3206}"/>
              </a:ext>
            </a:extLst>
          </p:cNvPr>
          <p:cNvSpPr>
            <a:spLocks noChangeArrowheads="1"/>
          </p:cNvSpPr>
          <p:nvPr/>
        </p:nvSpPr>
        <p:spPr bwMode="auto">
          <a:xfrm>
            <a:off x="9304784" y="1671609"/>
            <a:ext cx="2658616" cy="2514600"/>
          </a:xfrm>
          <a:prstGeom prst="rect">
            <a:avLst/>
          </a:prstGeom>
          <a:solidFill>
            <a:srgbClr val="C3D69B"/>
          </a:solidFill>
          <a:ln w="9525">
            <a:noFill/>
            <a:miter lim="800000"/>
            <a:headEnd/>
            <a:tailEnd/>
          </a:ln>
          <a:effectLst/>
        </p:spPr>
        <p:txBody>
          <a:bodyPr wrap="none" anchor="ctr"/>
          <a:lstStyle/>
          <a:p>
            <a:pPr eaLnBrk="1" hangingPunct="1">
              <a:defRPr/>
            </a:pPr>
            <a:endParaRPr lang="en-US" b="1">
              <a:latin typeface="+mn-lt"/>
              <a:cs typeface="Arial" charset="0"/>
            </a:endParaRPr>
          </a:p>
        </p:txBody>
      </p:sp>
      <p:sp>
        <p:nvSpPr>
          <p:cNvPr id="12" name="Text Box 175">
            <a:extLst>
              <a:ext uri="{FF2B5EF4-FFF2-40B4-BE49-F238E27FC236}">
                <a16:creationId xmlns:a16="http://schemas.microsoft.com/office/drawing/2014/main" id="{6B347186-C71E-4A01-8932-0B1D8FF02803}"/>
              </a:ext>
            </a:extLst>
          </p:cNvPr>
          <p:cNvSpPr txBox="1">
            <a:spLocks noChangeArrowheads="1"/>
          </p:cNvSpPr>
          <p:nvPr/>
        </p:nvSpPr>
        <p:spPr bwMode="auto">
          <a:xfrm>
            <a:off x="218071" y="1671609"/>
            <a:ext cx="2659526" cy="461665"/>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METAPHYSICS</a:t>
            </a:r>
          </a:p>
        </p:txBody>
      </p:sp>
      <p:sp>
        <p:nvSpPr>
          <p:cNvPr id="13" name="Text Box 178">
            <a:extLst>
              <a:ext uri="{FF2B5EF4-FFF2-40B4-BE49-F238E27FC236}">
                <a16:creationId xmlns:a16="http://schemas.microsoft.com/office/drawing/2014/main" id="{A9DD836C-F369-4118-82E1-2BEC30FB3D2D}"/>
              </a:ext>
            </a:extLst>
          </p:cNvPr>
          <p:cNvSpPr txBox="1">
            <a:spLocks noChangeArrowheads="1"/>
          </p:cNvSpPr>
          <p:nvPr/>
        </p:nvSpPr>
        <p:spPr bwMode="auto">
          <a:xfrm>
            <a:off x="228596" y="2557897"/>
            <a:ext cx="2569652" cy="707886"/>
          </a:xfrm>
          <a:prstGeom prst="rect">
            <a:avLst/>
          </a:prstGeom>
          <a:noFill/>
          <a:ln w="9525">
            <a:noFill/>
            <a:miter lim="800000"/>
            <a:headEnd/>
            <a:tailEnd/>
          </a:ln>
          <a:effectLst/>
        </p:spPr>
        <p:txBody>
          <a:bodyPr wrap="square">
            <a:spAutoFit/>
          </a:bodyPr>
          <a:lstStyle/>
          <a:p>
            <a:pPr algn="ctr" eaLnBrk="1" hangingPunct="1">
              <a:defRPr/>
            </a:pPr>
            <a:r>
              <a:rPr lang="en-US" sz="2000" b="1" dirty="0">
                <a:latin typeface="+mn-lt"/>
                <a:cs typeface="Arial" charset="0"/>
              </a:rPr>
              <a:t>BEING</a:t>
            </a:r>
          </a:p>
          <a:p>
            <a:pPr algn="ctr" eaLnBrk="1" hangingPunct="1">
              <a:defRPr/>
            </a:pPr>
            <a:r>
              <a:rPr lang="en-US" b="1" dirty="0">
                <a:cs typeface="Arial" charset="0"/>
              </a:rPr>
              <a:t>x is real</a:t>
            </a:r>
            <a:endParaRPr lang="en-US" sz="2000" b="1" dirty="0">
              <a:latin typeface="+mn-lt"/>
              <a:cs typeface="Arial" charset="0"/>
            </a:endParaRPr>
          </a:p>
        </p:txBody>
      </p:sp>
      <p:sp>
        <p:nvSpPr>
          <p:cNvPr id="14" name="Text Box 179">
            <a:extLst>
              <a:ext uri="{FF2B5EF4-FFF2-40B4-BE49-F238E27FC236}">
                <a16:creationId xmlns:a16="http://schemas.microsoft.com/office/drawing/2014/main" id="{807D8C37-093E-4EED-9FFE-B243E7A830FD}"/>
              </a:ext>
            </a:extLst>
          </p:cNvPr>
          <p:cNvSpPr txBox="1">
            <a:spLocks noChangeArrowheads="1"/>
          </p:cNvSpPr>
          <p:nvPr/>
        </p:nvSpPr>
        <p:spPr bwMode="auto">
          <a:xfrm>
            <a:off x="4760034" y="2580082"/>
            <a:ext cx="2600093" cy="677108"/>
          </a:xfrm>
          <a:prstGeom prst="rect">
            <a:avLst/>
          </a:prstGeom>
          <a:noFill/>
          <a:ln w="9525">
            <a:noFill/>
            <a:miter lim="800000"/>
            <a:headEnd/>
            <a:tailEnd/>
          </a:ln>
          <a:effectLst/>
        </p:spPr>
        <p:txBody>
          <a:bodyPr wrap="square">
            <a:spAutoFit/>
          </a:bodyPr>
          <a:lstStyle/>
          <a:p>
            <a:pPr algn="ctr" eaLnBrk="1" hangingPunct="1">
              <a:defRPr/>
            </a:pPr>
            <a:r>
              <a:rPr lang="en-US" sz="2000" b="1" dirty="0">
                <a:latin typeface="+mn-lt"/>
                <a:cs typeface="Arial" charset="0"/>
              </a:rPr>
              <a:t>KNOWING</a:t>
            </a:r>
          </a:p>
          <a:p>
            <a:pPr algn="ctr" eaLnBrk="1" hangingPunct="1">
              <a:defRPr/>
            </a:pPr>
            <a:r>
              <a:rPr lang="en-US" b="1" dirty="0">
                <a:cs typeface="Arial" charset="0"/>
              </a:rPr>
              <a:t>x is true</a:t>
            </a:r>
          </a:p>
        </p:txBody>
      </p:sp>
      <p:sp>
        <p:nvSpPr>
          <p:cNvPr id="15" name="Text Box 180">
            <a:extLst>
              <a:ext uri="{FF2B5EF4-FFF2-40B4-BE49-F238E27FC236}">
                <a16:creationId xmlns:a16="http://schemas.microsoft.com/office/drawing/2014/main" id="{B58CA09A-F67E-482D-AA44-AB72B4D2BCDD}"/>
              </a:ext>
            </a:extLst>
          </p:cNvPr>
          <p:cNvSpPr txBox="1">
            <a:spLocks noChangeArrowheads="1"/>
          </p:cNvSpPr>
          <p:nvPr/>
        </p:nvSpPr>
        <p:spPr bwMode="auto">
          <a:xfrm>
            <a:off x="9304782" y="2615386"/>
            <a:ext cx="2658617" cy="677108"/>
          </a:xfrm>
          <a:prstGeom prst="rect">
            <a:avLst/>
          </a:prstGeom>
          <a:noFill/>
          <a:ln w="9525">
            <a:noFill/>
            <a:miter lim="800000"/>
            <a:headEnd/>
            <a:tailEnd/>
          </a:ln>
          <a:effectLst/>
        </p:spPr>
        <p:txBody>
          <a:bodyPr wrap="square">
            <a:spAutoFit/>
          </a:bodyPr>
          <a:lstStyle/>
          <a:p>
            <a:pPr algn="ctr" eaLnBrk="1" hangingPunct="1">
              <a:defRPr/>
            </a:pPr>
            <a:r>
              <a:rPr lang="en-US" sz="2000" b="1" dirty="0">
                <a:latin typeface="+mn-lt"/>
                <a:cs typeface="Arial" charset="0"/>
              </a:rPr>
              <a:t>DOING</a:t>
            </a:r>
          </a:p>
          <a:p>
            <a:pPr algn="ctr" eaLnBrk="1" hangingPunct="1">
              <a:defRPr/>
            </a:pPr>
            <a:r>
              <a:rPr lang="en-US" b="1" dirty="0">
                <a:latin typeface="+mn-lt"/>
                <a:cs typeface="Arial" charset="0"/>
              </a:rPr>
              <a:t>x is good</a:t>
            </a:r>
          </a:p>
        </p:txBody>
      </p:sp>
      <p:sp>
        <p:nvSpPr>
          <p:cNvPr id="39" name="Text Box 175">
            <a:extLst>
              <a:ext uri="{FF2B5EF4-FFF2-40B4-BE49-F238E27FC236}">
                <a16:creationId xmlns:a16="http://schemas.microsoft.com/office/drawing/2014/main" id="{0926C6CF-F3D4-4046-AE74-2CB664BC01EB}"/>
              </a:ext>
            </a:extLst>
          </p:cNvPr>
          <p:cNvSpPr txBox="1">
            <a:spLocks noChangeArrowheads="1"/>
          </p:cNvSpPr>
          <p:nvPr/>
        </p:nvSpPr>
        <p:spPr bwMode="auto">
          <a:xfrm>
            <a:off x="4682780" y="1670266"/>
            <a:ext cx="2784818" cy="461665"/>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EPISTEMOLOGY</a:t>
            </a:r>
          </a:p>
        </p:txBody>
      </p:sp>
      <p:sp>
        <p:nvSpPr>
          <p:cNvPr id="40" name="Text Box 175">
            <a:extLst>
              <a:ext uri="{FF2B5EF4-FFF2-40B4-BE49-F238E27FC236}">
                <a16:creationId xmlns:a16="http://schemas.microsoft.com/office/drawing/2014/main" id="{F44DDB5F-68B6-4260-991B-F7F15B8E7D18}"/>
              </a:ext>
            </a:extLst>
          </p:cNvPr>
          <p:cNvSpPr txBox="1">
            <a:spLocks noChangeArrowheads="1"/>
          </p:cNvSpPr>
          <p:nvPr/>
        </p:nvSpPr>
        <p:spPr bwMode="auto">
          <a:xfrm>
            <a:off x="9304782" y="1681174"/>
            <a:ext cx="2658617" cy="461665"/>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VALUE ETHICS</a:t>
            </a:r>
          </a:p>
        </p:txBody>
      </p:sp>
      <p:sp>
        <p:nvSpPr>
          <p:cNvPr id="44" name="Rectangle 43">
            <a:extLst>
              <a:ext uri="{FF2B5EF4-FFF2-40B4-BE49-F238E27FC236}">
                <a16:creationId xmlns:a16="http://schemas.microsoft.com/office/drawing/2014/main" id="{57E4FD17-108F-4BB9-93D7-AF383B2BA09B}"/>
              </a:ext>
            </a:extLst>
          </p:cNvPr>
          <p:cNvSpPr/>
          <p:nvPr/>
        </p:nvSpPr>
        <p:spPr>
          <a:xfrm>
            <a:off x="2898655" y="2619264"/>
            <a:ext cx="1817379" cy="461665"/>
          </a:xfrm>
          <a:prstGeom prst="rect">
            <a:avLst/>
          </a:prstGeom>
        </p:spPr>
        <p:txBody>
          <a:bodyPr wrap="square">
            <a:spAutoFit/>
          </a:bodyPr>
          <a:lstStyle/>
          <a:p>
            <a:pPr algn="ctr" eaLnBrk="1" hangingPunct="1">
              <a:defRPr/>
            </a:pPr>
            <a:r>
              <a:rPr lang="en-US" sz="2400" b="1" dirty="0">
                <a:latin typeface="+mn-lt"/>
                <a:cs typeface="Arial" charset="0"/>
              </a:rPr>
              <a:t>IS</a:t>
            </a:r>
          </a:p>
        </p:txBody>
      </p:sp>
      <p:grpSp>
        <p:nvGrpSpPr>
          <p:cNvPr id="46" name="Bridge2 (up)">
            <a:extLst>
              <a:ext uri="{FF2B5EF4-FFF2-40B4-BE49-F238E27FC236}">
                <a16:creationId xmlns:a16="http://schemas.microsoft.com/office/drawing/2014/main" id="{F9DB1EE0-03C0-464D-92D3-98625F72F42B}"/>
              </a:ext>
            </a:extLst>
          </p:cNvPr>
          <p:cNvGrpSpPr/>
          <p:nvPr/>
        </p:nvGrpSpPr>
        <p:grpSpPr>
          <a:xfrm>
            <a:off x="7237356" y="794700"/>
            <a:ext cx="2079572" cy="577781"/>
            <a:chOff x="5519127" y="802702"/>
            <a:chExt cx="1608897" cy="417623"/>
          </a:xfrm>
        </p:grpSpPr>
        <p:grpSp>
          <p:nvGrpSpPr>
            <p:cNvPr id="50" name="Group 45">
              <a:extLst>
                <a:ext uri="{FF2B5EF4-FFF2-40B4-BE49-F238E27FC236}">
                  <a16:creationId xmlns:a16="http://schemas.microsoft.com/office/drawing/2014/main" id="{08F5F2CF-293B-4783-B046-99A368319AD2}"/>
                </a:ext>
              </a:extLst>
            </p:cNvPr>
            <p:cNvGrpSpPr>
              <a:grpSpLocks/>
            </p:cNvGrpSpPr>
            <p:nvPr/>
          </p:nvGrpSpPr>
          <p:grpSpPr bwMode="auto">
            <a:xfrm rot="-900000">
              <a:off x="5519127" y="875838"/>
              <a:ext cx="1608897" cy="344487"/>
              <a:chOff x="2922" y="1920"/>
              <a:chExt cx="1110" cy="432"/>
            </a:xfrm>
          </p:grpSpPr>
          <p:sp>
            <p:nvSpPr>
              <p:cNvPr id="52" name="Line 46">
                <a:extLst>
                  <a:ext uri="{FF2B5EF4-FFF2-40B4-BE49-F238E27FC236}">
                    <a16:creationId xmlns:a16="http://schemas.microsoft.com/office/drawing/2014/main" id="{C38D2580-7B7F-4168-A36A-9DB42B842BB5}"/>
                  </a:ext>
                </a:extLst>
              </p:cNvPr>
              <p:cNvSpPr>
                <a:spLocks noChangeShapeType="1"/>
              </p:cNvSpPr>
              <p:nvPr/>
            </p:nvSpPr>
            <p:spPr bwMode="auto">
              <a:xfrm>
                <a:off x="2922" y="2328"/>
                <a:ext cx="1104" cy="0"/>
              </a:xfrm>
              <a:prstGeom prst="line">
                <a:avLst/>
              </a:prstGeom>
              <a:noFill/>
              <a:ln w="76200" cmpd="tri">
                <a:solidFill>
                  <a:schemeClr val="tx1"/>
                </a:solidFill>
                <a:round/>
                <a:headEnd/>
                <a:tailEnd/>
              </a:ln>
              <a:effectLst/>
            </p:spPr>
            <p:txBody>
              <a:bodyPr/>
              <a:lstStyle/>
              <a:p>
                <a:pPr eaLnBrk="1" hangingPunct="1">
                  <a:defRPr/>
                </a:pPr>
                <a:endParaRPr lang="en-US" sz="2000" dirty="0">
                  <a:latin typeface="+mn-lt"/>
                  <a:cs typeface="Arial" charset="0"/>
                </a:endParaRPr>
              </a:p>
            </p:txBody>
          </p:sp>
          <p:sp>
            <p:nvSpPr>
              <p:cNvPr id="53" name="Freeform 47">
                <a:extLst>
                  <a:ext uri="{FF2B5EF4-FFF2-40B4-BE49-F238E27FC236}">
                    <a16:creationId xmlns:a16="http://schemas.microsoft.com/office/drawing/2014/main" id="{A4D93392-78A4-4CA5-BEDD-3C8421D504DD}"/>
                  </a:ext>
                </a:extLst>
              </p:cNvPr>
              <p:cNvSpPr>
                <a:spLocks/>
              </p:cNvSpPr>
              <p:nvPr/>
            </p:nvSpPr>
            <p:spPr bwMode="auto">
              <a:xfrm>
                <a:off x="2928" y="1920"/>
                <a:ext cx="1104" cy="432"/>
              </a:xfrm>
              <a:custGeom>
                <a:avLst/>
                <a:gdLst/>
                <a:ahLst/>
                <a:cxnLst>
                  <a:cxn ang="0">
                    <a:pos x="0" y="432"/>
                  </a:cxn>
                  <a:cxn ang="0">
                    <a:pos x="576" y="0"/>
                  </a:cxn>
                  <a:cxn ang="0">
                    <a:pos x="1104" y="432"/>
                  </a:cxn>
                </a:cxnLst>
                <a:rect l="0" t="0" r="r" b="b"/>
                <a:pathLst>
                  <a:path w="1104" h="432">
                    <a:moveTo>
                      <a:pt x="0" y="432"/>
                    </a:moveTo>
                    <a:cubicBezTo>
                      <a:pt x="196" y="216"/>
                      <a:pt x="392" y="0"/>
                      <a:pt x="576" y="0"/>
                    </a:cubicBezTo>
                    <a:cubicBezTo>
                      <a:pt x="760" y="0"/>
                      <a:pt x="1016" y="360"/>
                      <a:pt x="1104" y="432"/>
                    </a:cubicBezTo>
                  </a:path>
                </a:pathLst>
              </a:cu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54" name="Line 48">
                <a:extLst>
                  <a:ext uri="{FF2B5EF4-FFF2-40B4-BE49-F238E27FC236}">
                    <a16:creationId xmlns:a16="http://schemas.microsoft.com/office/drawing/2014/main" id="{B7132B71-5982-4E18-8027-B151F874A8C9}"/>
                  </a:ext>
                </a:extLst>
              </p:cNvPr>
              <p:cNvSpPr>
                <a:spLocks noChangeShapeType="1"/>
              </p:cNvSpPr>
              <p:nvPr/>
            </p:nvSpPr>
            <p:spPr bwMode="auto">
              <a:xfrm>
                <a:off x="3168" y="2111"/>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55" name="Line 49">
                <a:extLst>
                  <a:ext uri="{FF2B5EF4-FFF2-40B4-BE49-F238E27FC236}">
                    <a16:creationId xmlns:a16="http://schemas.microsoft.com/office/drawing/2014/main" id="{67BE29AA-7AD8-411D-9BA3-BEFA3E13D260}"/>
                  </a:ext>
                </a:extLst>
              </p:cNvPr>
              <p:cNvSpPr>
                <a:spLocks noChangeShapeType="1"/>
              </p:cNvSpPr>
              <p:nvPr/>
            </p:nvSpPr>
            <p:spPr bwMode="auto">
              <a:xfrm>
                <a:off x="3791" y="2101"/>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56" name="Line 50">
                <a:extLst>
                  <a:ext uri="{FF2B5EF4-FFF2-40B4-BE49-F238E27FC236}">
                    <a16:creationId xmlns:a16="http://schemas.microsoft.com/office/drawing/2014/main" id="{C6DA2804-FFA3-48DB-9100-F13D608E5D82}"/>
                  </a:ext>
                </a:extLst>
              </p:cNvPr>
              <p:cNvSpPr>
                <a:spLocks noChangeShapeType="1"/>
              </p:cNvSpPr>
              <p:nvPr/>
            </p:nvSpPr>
            <p:spPr bwMode="auto">
              <a:xfrm>
                <a:off x="3359" y="1965"/>
                <a:ext cx="0" cy="33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57" name="Line 51">
                <a:extLst>
                  <a:ext uri="{FF2B5EF4-FFF2-40B4-BE49-F238E27FC236}">
                    <a16:creationId xmlns:a16="http://schemas.microsoft.com/office/drawing/2014/main" id="{AE31BB68-E098-4214-93A8-48173D97B790}"/>
                  </a:ext>
                </a:extLst>
              </p:cNvPr>
              <p:cNvSpPr>
                <a:spLocks noChangeShapeType="1"/>
              </p:cNvSpPr>
              <p:nvPr/>
            </p:nvSpPr>
            <p:spPr bwMode="auto">
              <a:xfrm>
                <a:off x="3641" y="1969"/>
                <a:ext cx="5" cy="327"/>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58" name="Line 52">
                <a:extLst>
                  <a:ext uri="{FF2B5EF4-FFF2-40B4-BE49-F238E27FC236}">
                    <a16:creationId xmlns:a16="http://schemas.microsoft.com/office/drawing/2014/main" id="{17A41413-7E46-4669-902C-C81F68C36718}"/>
                  </a:ext>
                </a:extLst>
              </p:cNvPr>
              <p:cNvSpPr>
                <a:spLocks noChangeShapeType="1"/>
              </p:cNvSpPr>
              <p:nvPr/>
            </p:nvSpPr>
            <p:spPr bwMode="auto">
              <a:xfrm>
                <a:off x="3359" y="1956"/>
                <a:ext cx="287" cy="342"/>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59" name="Line 53">
                <a:extLst>
                  <a:ext uri="{FF2B5EF4-FFF2-40B4-BE49-F238E27FC236}">
                    <a16:creationId xmlns:a16="http://schemas.microsoft.com/office/drawing/2014/main" id="{426F5FA9-6909-423B-91C0-89E1790EFF1A}"/>
                  </a:ext>
                </a:extLst>
              </p:cNvPr>
              <p:cNvSpPr>
                <a:spLocks noChangeShapeType="1"/>
              </p:cNvSpPr>
              <p:nvPr/>
            </p:nvSpPr>
            <p:spPr bwMode="auto">
              <a:xfrm flipH="1">
                <a:off x="3359" y="1967"/>
                <a:ext cx="282" cy="33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60" name="Line 54">
                <a:extLst>
                  <a:ext uri="{FF2B5EF4-FFF2-40B4-BE49-F238E27FC236}">
                    <a16:creationId xmlns:a16="http://schemas.microsoft.com/office/drawing/2014/main" id="{E13A4C57-4CE1-4EFA-9680-FB2FE5BFC7B7}"/>
                  </a:ext>
                </a:extLst>
              </p:cNvPr>
              <p:cNvSpPr>
                <a:spLocks noChangeShapeType="1"/>
              </p:cNvSpPr>
              <p:nvPr/>
            </p:nvSpPr>
            <p:spPr bwMode="auto">
              <a:xfrm>
                <a:off x="3163" y="2103"/>
                <a:ext cx="196"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61" name="Line 55">
                <a:extLst>
                  <a:ext uri="{FF2B5EF4-FFF2-40B4-BE49-F238E27FC236}">
                    <a16:creationId xmlns:a16="http://schemas.microsoft.com/office/drawing/2014/main" id="{BEDB8CB7-338D-46EF-B350-31AF740C464E}"/>
                  </a:ext>
                </a:extLst>
              </p:cNvPr>
              <p:cNvSpPr>
                <a:spLocks noChangeShapeType="1"/>
              </p:cNvSpPr>
              <p:nvPr/>
            </p:nvSpPr>
            <p:spPr bwMode="auto">
              <a:xfrm flipH="1">
                <a:off x="3646" y="2097"/>
                <a:ext cx="145" cy="205"/>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62" name="Line 56">
                <a:extLst>
                  <a:ext uri="{FF2B5EF4-FFF2-40B4-BE49-F238E27FC236}">
                    <a16:creationId xmlns:a16="http://schemas.microsoft.com/office/drawing/2014/main" id="{53E221DE-C8C9-4624-A863-FEE455DB26F0}"/>
                  </a:ext>
                </a:extLst>
              </p:cNvPr>
              <p:cNvSpPr>
                <a:spLocks noChangeShapeType="1"/>
              </p:cNvSpPr>
              <p:nvPr/>
            </p:nvSpPr>
            <p:spPr bwMode="auto">
              <a:xfrm flipH="1">
                <a:off x="3025" y="2108"/>
                <a:ext cx="136" cy="212"/>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63" name="Line 57">
                <a:extLst>
                  <a:ext uri="{FF2B5EF4-FFF2-40B4-BE49-F238E27FC236}">
                    <a16:creationId xmlns:a16="http://schemas.microsoft.com/office/drawing/2014/main" id="{6C9BF444-88B7-44CB-BBCA-3110BEFF20BA}"/>
                  </a:ext>
                </a:extLst>
              </p:cNvPr>
              <p:cNvSpPr>
                <a:spLocks noChangeShapeType="1"/>
              </p:cNvSpPr>
              <p:nvPr/>
            </p:nvSpPr>
            <p:spPr bwMode="auto">
              <a:xfrm>
                <a:off x="3792" y="2097"/>
                <a:ext cx="131" cy="210"/>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grpSp>
        <p:sp>
          <p:nvSpPr>
            <p:cNvPr id="51" name="TextBox 50">
              <a:extLst>
                <a:ext uri="{FF2B5EF4-FFF2-40B4-BE49-F238E27FC236}">
                  <a16:creationId xmlns:a16="http://schemas.microsoft.com/office/drawing/2014/main" id="{F14EF5D6-7D25-4F4E-9EC6-A2415E6274F1}"/>
                </a:ext>
              </a:extLst>
            </p:cNvPr>
            <p:cNvSpPr txBox="1"/>
            <p:nvPr/>
          </p:nvSpPr>
          <p:spPr>
            <a:xfrm rot="20700000">
              <a:off x="6215873" y="802702"/>
              <a:ext cx="271858" cy="409795"/>
            </a:xfrm>
            <a:prstGeom prst="rect">
              <a:avLst/>
            </a:prstGeom>
            <a:noFill/>
          </p:spPr>
          <p:txBody>
            <a:bodyPr wrap="none">
              <a:spAutoFit/>
            </a:bodyPr>
            <a:lstStyle/>
            <a:p>
              <a:pPr algn="ctr" eaLnBrk="1" hangingPunct="1">
                <a:defRPr/>
              </a:pPr>
              <a:r>
                <a:rPr lang="en-US" sz="3200" b="1" dirty="0">
                  <a:solidFill>
                    <a:srgbClr val="FF3300"/>
                  </a:solidFill>
                  <a:effectLst>
                    <a:outerShdw blurRad="38100" dist="38100" dir="2700000" algn="tl">
                      <a:srgbClr val="000000">
                        <a:alpha val="43137"/>
                      </a:srgbClr>
                    </a:outerShdw>
                  </a:effectLst>
                  <a:latin typeface="+mn-lt"/>
                  <a:cs typeface="Arial" charset="0"/>
                </a:rPr>
                <a:t>?</a:t>
              </a:r>
            </a:p>
          </p:txBody>
        </p:sp>
      </p:grpSp>
      <p:grpSp>
        <p:nvGrpSpPr>
          <p:cNvPr id="47" name="Gap1 (Is)">
            <a:extLst>
              <a:ext uri="{FF2B5EF4-FFF2-40B4-BE49-F238E27FC236}">
                <a16:creationId xmlns:a16="http://schemas.microsoft.com/office/drawing/2014/main" id="{B54B4B37-9516-4B44-BE85-20A3C936A4BD}"/>
              </a:ext>
            </a:extLst>
          </p:cNvPr>
          <p:cNvGrpSpPr>
            <a:grpSpLocks/>
          </p:cNvGrpSpPr>
          <p:nvPr/>
        </p:nvGrpSpPr>
        <p:grpSpPr bwMode="auto">
          <a:xfrm>
            <a:off x="7460532" y="2236114"/>
            <a:ext cx="1743848" cy="430886"/>
            <a:chOff x="2362200" y="2007514"/>
            <a:chExt cx="1828800" cy="430886"/>
          </a:xfrm>
        </p:grpSpPr>
        <p:sp>
          <p:nvSpPr>
            <p:cNvPr id="48" name="Up-Down Arrow 46">
              <a:extLst>
                <a:ext uri="{FF2B5EF4-FFF2-40B4-BE49-F238E27FC236}">
                  <a16:creationId xmlns:a16="http://schemas.microsoft.com/office/drawing/2014/main" id="{EE27EA06-9023-4462-B5D8-798D9BD6DDBB}"/>
                </a:ext>
              </a:extLst>
            </p:cNvPr>
            <p:cNvSpPr/>
            <p:nvPr/>
          </p:nvSpPr>
          <p:spPr>
            <a:xfrm rot="5400000">
              <a:off x="3061157" y="1308557"/>
              <a:ext cx="430886" cy="1828800"/>
            </a:xfrm>
            <a:prstGeom prst="upDownArrow">
              <a:avLst/>
            </a:prstGeom>
            <a:solidFill>
              <a:srgbClr val="C3D6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9" name="TextBox 48">
              <a:extLst>
                <a:ext uri="{FF2B5EF4-FFF2-40B4-BE49-F238E27FC236}">
                  <a16:creationId xmlns:a16="http://schemas.microsoft.com/office/drawing/2014/main" id="{E4000365-F9E1-49DD-A85D-F851BCA42CC9}"/>
                </a:ext>
              </a:extLst>
            </p:cNvPr>
            <p:cNvSpPr txBox="1"/>
            <p:nvPr/>
          </p:nvSpPr>
          <p:spPr>
            <a:xfrm>
              <a:off x="2362200" y="2047987"/>
              <a:ext cx="1828800" cy="338554"/>
            </a:xfrm>
            <a:prstGeom prst="rect">
              <a:avLst/>
            </a:prstGeom>
            <a:noFill/>
          </p:spPr>
          <p:txBody>
            <a:bodyPr wrap="square">
              <a:spAutoFit/>
            </a:bodyPr>
            <a:lstStyle/>
            <a:p>
              <a:pPr algn="ctr" eaLnBrk="1" hangingPunct="1">
                <a:defRPr/>
              </a:pPr>
              <a:r>
                <a:rPr lang="en-US" sz="1600" b="1" dirty="0">
                  <a:latin typeface="+mn-lt"/>
                  <a:cs typeface="Arial" charset="0"/>
                </a:rPr>
                <a:t>Gap</a:t>
              </a:r>
            </a:p>
          </p:txBody>
        </p:sp>
      </p:grpSp>
      <p:sp>
        <p:nvSpPr>
          <p:cNvPr id="64" name="Rectangle 63">
            <a:extLst>
              <a:ext uri="{FF2B5EF4-FFF2-40B4-BE49-F238E27FC236}">
                <a16:creationId xmlns:a16="http://schemas.microsoft.com/office/drawing/2014/main" id="{36815794-5F73-4964-A889-EF499329E7FB}"/>
              </a:ext>
            </a:extLst>
          </p:cNvPr>
          <p:cNvSpPr/>
          <p:nvPr/>
        </p:nvSpPr>
        <p:spPr>
          <a:xfrm>
            <a:off x="7375561" y="2557897"/>
            <a:ext cx="1929221" cy="461665"/>
          </a:xfrm>
          <a:prstGeom prst="rect">
            <a:avLst/>
          </a:prstGeom>
        </p:spPr>
        <p:txBody>
          <a:bodyPr wrap="square">
            <a:spAutoFit/>
          </a:bodyPr>
          <a:lstStyle/>
          <a:p>
            <a:pPr algn="ctr" eaLnBrk="1" hangingPunct="1">
              <a:defRPr/>
            </a:pPr>
            <a:r>
              <a:rPr lang="en-US" sz="2400" b="1" dirty="0">
                <a:latin typeface="+mn-lt"/>
                <a:cs typeface="Arial" charset="0"/>
              </a:rPr>
              <a:t>OUGHT</a:t>
            </a:r>
          </a:p>
        </p:txBody>
      </p:sp>
      <p:grpSp>
        <p:nvGrpSpPr>
          <p:cNvPr id="72" name="Gap1 (Is)">
            <a:extLst>
              <a:ext uri="{FF2B5EF4-FFF2-40B4-BE49-F238E27FC236}">
                <a16:creationId xmlns:a16="http://schemas.microsoft.com/office/drawing/2014/main" id="{1307A92E-2AD1-4DAB-AB5D-27A491F9EF9B}"/>
              </a:ext>
            </a:extLst>
          </p:cNvPr>
          <p:cNvGrpSpPr>
            <a:grpSpLocks/>
          </p:cNvGrpSpPr>
          <p:nvPr/>
        </p:nvGrpSpPr>
        <p:grpSpPr bwMode="auto">
          <a:xfrm>
            <a:off x="2915785" y="2236114"/>
            <a:ext cx="1743848" cy="430886"/>
            <a:chOff x="2362200" y="2007514"/>
            <a:chExt cx="1828800" cy="430886"/>
          </a:xfrm>
        </p:grpSpPr>
        <p:sp>
          <p:nvSpPr>
            <p:cNvPr id="73" name="Up-Down Arrow 46">
              <a:extLst>
                <a:ext uri="{FF2B5EF4-FFF2-40B4-BE49-F238E27FC236}">
                  <a16:creationId xmlns:a16="http://schemas.microsoft.com/office/drawing/2014/main" id="{CE14B596-4F38-40F3-B0C3-51298D2CCB8E}"/>
                </a:ext>
              </a:extLst>
            </p:cNvPr>
            <p:cNvSpPr/>
            <p:nvPr/>
          </p:nvSpPr>
          <p:spPr>
            <a:xfrm rot="5400000">
              <a:off x="3061157" y="1308557"/>
              <a:ext cx="430886" cy="1828800"/>
            </a:xfrm>
            <a:prstGeom prst="upDownArrow">
              <a:avLst/>
            </a:prstGeom>
            <a:solidFill>
              <a:srgbClr val="C3D6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4" name="TextBox 73">
              <a:extLst>
                <a:ext uri="{FF2B5EF4-FFF2-40B4-BE49-F238E27FC236}">
                  <a16:creationId xmlns:a16="http://schemas.microsoft.com/office/drawing/2014/main" id="{D72610D2-4151-46B5-A408-A2A75509FB30}"/>
                </a:ext>
              </a:extLst>
            </p:cNvPr>
            <p:cNvSpPr txBox="1"/>
            <p:nvPr/>
          </p:nvSpPr>
          <p:spPr>
            <a:xfrm>
              <a:off x="2362200" y="2047987"/>
              <a:ext cx="1828800" cy="338554"/>
            </a:xfrm>
            <a:prstGeom prst="rect">
              <a:avLst/>
            </a:prstGeom>
            <a:noFill/>
          </p:spPr>
          <p:txBody>
            <a:bodyPr wrap="square">
              <a:spAutoFit/>
            </a:bodyPr>
            <a:lstStyle/>
            <a:p>
              <a:pPr algn="ctr" eaLnBrk="1" hangingPunct="1">
                <a:defRPr/>
              </a:pPr>
              <a:r>
                <a:rPr lang="en-US" sz="1600" b="1" dirty="0">
                  <a:latin typeface="+mn-lt"/>
                  <a:cs typeface="Arial" charset="0"/>
                </a:rPr>
                <a:t>Gap</a:t>
              </a:r>
            </a:p>
          </p:txBody>
        </p:sp>
      </p:grpSp>
      <p:sp>
        <p:nvSpPr>
          <p:cNvPr id="67" name="Text Box 54">
            <a:extLst>
              <a:ext uri="{FF2B5EF4-FFF2-40B4-BE49-F238E27FC236}">
                <a16:creationId xmlns:a16="http://schemas.microsoft.com/office/drawing/2014/main" id="{28B26837-9756-43D4-AA75-816ED84B6858}"/>
              </a:ext>
            </a:extLst>
          </p:cNvPr>
          <p:cNvSpPr txBox="1">
            <a:spLocks noChangeArrowheads="1"/>
          </p:cNvSpPr>
          <p:nvPr/>
        </p:nvSpPr>
        <p:spPr bwMode="auto">
          <a:xfrm>
            <a:off x="2878524" y="1679726"/>
            <a:ext cx="1849994" cy="369332"/>
          </a:xfrm>
          <a:prstGeom prst="rect">
            <a:avLst/>
          </a:prstGeom>
          <a:noFill/>
          <a:ln w="9525">
            <a:noFill/>
            <a:miter lim="800000"/>
            <a:headEnd/>
            <a:tailEnd/>
          </a:ln>
          <a:effectLst/>
        </p:spPr>
        <p:txBody>
          <a:bodyPr wrap="none">
            <a:spAutoFit/>
          </a:bodyPr>
          <a:lstStyle/>
          <a:p>
            <a:pPr algn="ctr" eaLnBrk="1" hangingPunct="1">
              <a:defRPr/>
            </a:pPr>
            <a:r>
              <a:rPr lang="en-US" b="1" dirty="0">
                <a:latin typeface="+mn-lt"/>
                <a:cs typeface="Arial" charset="0"/>
              </a:rPr>
              <a:t>Mind and Reason</a:t>
            </a:r>
          </a:p>
        </p:txBody>
      </p:sp>
      <p:sp>
        <p:nvSpPr>
          <p:cNvPr id="68" name="TextBox 67">
            <a:extLst>
              <a:ext uri="{FF2B5EF4-FFF2-40B4-BE49-F238E27FC236}">
                <a16:creationId xmlns:a16="http://schemas.microsoft.com/office/drawing/2014/main" id="{DA488D15-1999-4AE5-81F2-E74605FFCE39}"/>
              </a:ext>
            </a:extLst>
          </p:cNvPr>
          <p:cNvSpPr txBox="1"/>
          <p:nvPr/>
        </p:nvSpPr>
        <p:spPr bwMode="auto">
          <a:xfrm>
            <a:off x="2789736" y="1978223"/>
            <a:ext cx="2027569" cy="307777"/>
          </a:xfrm>
          <a:prstGeom prst="rect">
            <a:avLst/>
          </a:prstGeom>
          <a:noFill/>
        </p:spPr>
        <p:txBody>
          <a:bodyPr wrap="square">
            <a:spAutoFit/>
          </a:bodyPr>
          <a:lstStyle/>
          <a:p>
            <a:pPr algn="ctr" eaLnBrk="1" hangingPunct="1">
              <a:defRPr/>
            </a:pPr>
            <a:r>
              <a:rPr lang="en-US" sz="1400" b="1" dirty="0">
                <a:latin typeface="+mn-lt"/>
                <a:cs typeface="Arial" charset="0"/>
              </a:rPr>
              <a:t>(Perception, Conception)</a:t>
            </a:r>
          </a:p>
        </p:txBody>
      </p:sp>
      <p:grpSp>
        <p:nvGrpSpPr>
          <p:cNvPr id="69" name="Group 11">
            <a:extLst>
              <a:ext uri="{FF2B5EF4-FFF2-40B4-BE49-F238E27FC236}">
                <a16:creationId xmlns:a16="http://schemas.microsoft.com/office/drawing/2014/main" id="{5A089C17-281D-4DF9-8DED-656AEABAC770}"/>
              </a:ext>
            </a:extLst>
          </p:cNvPr>
          <p:cNvGrpSpPr>
            <a:grpSpLocks/>
          </p:cNvGrpSpPr>
          <p:nvPr/>
        </p:nvGrpSpPr>
        <p:grpSpPr bwMode="auto">
          <a:xfrm>
            <a:off x="2724660" y="1297266"/>
            <a:ext cx="2121206" cy="344488"/>
            <a:chOff x="2928" y="1920"/>
            <a:chExt cx="1104" cy="432"/>
          </a:xfrm>
        </p:grpSpPr>
        <p:sp>
          <p:nvSpPr>
            <p:cNvPr id="70" name="Line 12">
              <a:extLst>
                <a:ext uri="{FF2B5EF4-FFF2-40B4-BE49-F238E27FC236}">
                  <a16:creationId xmlns:a16="http://schemas.microsoft.com/office/drawing/2014/main" id="{B1F00310-A9CD-46DA-B523-5B24494CEF3A}"/>
                </a:ext>
              </a:extLst>
            </p:cNvPr>
            <p:cNvSpPr>
              <a:spLocks noChangeShapeType="1"/>
            </p:cNvSpPr>
            <p:nvPr/>
          </p:nvSpPr>
          <p:spPr bwMode="auto">
            <a:xfrm>
              <a:off x="2928" y="2352"/>
              <a:ext cx="1104" cy="0"/>
            </a:xfrm>
            <a:prstGeom prst="line">
              <a:avLst/>
            </a:prstGeom>
            <a:noFill/>
            <a:ln w="76200" cmpd="tri">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1" name="Freeform 13">
              <a:extLst>
                <a:ext uri="{FF2B5EF4-FFF2-40B4-BE49-F238E27FC236}">
                  <a16:creationId xmlns:a16="http://schemas.microsoft.com/office/drawing/2014/main" id="{32007F56-86DF-41AC-926D-3D9B6F5CA07D}"/>
                </a:ext>
              </a:extLst>
            </p:cNvPr>
            <p:cNvSpPr>
              <a:spLocks/>
            </p:cNvSpPr>
            <p:nvPr/>
          </p:nvSpPr>
          <p:spPr bwMode="auto">
            <a:xfrm>
              <a:off x="2928" y="1920"/>
              <a:ext cx="1104" cy="432"/>
            </a:xfrm>
            <a:custGeom>
              <a:avLst/>
              <a:gdLst/>
              <a:ahLst/>
              <a:cxnLst>
                <a:cxn ang="0">
                  <a:pos x="0" y="432"/>
                </a:cxn>
                <a:cxn ang="0">
                  <a:pos x="576" y="0"/>
                </a:cxn>
                <a:cxn ang="0">
                  <a:pos x="1104" y="432"/>
                </a:cxn>
              </a:cxnLst>
              <a:rect l="0" t="0" r="r" b="b"/>
              <a:pathLst>
                <a:path w="1104" h="432">
                  <a:moveTo>
                    <a:pt x="0" y="432"/>
                  </a:moveTo>
                  <a:cubicBezTo>
                    <a:pt x="196" y="216"/>
                    <a:pt x="392" y="0"/>
                    <a:pt x="576" y="0"/>
                  </a:cubicBezTo>
                  <a:cubicBezTo>
                    <a:pt x="760" y="0"/>
                    <a:pt x="1016" y="360"/>
                    <a:pt x="1104" y="432"/>
                  </a:cubicBezTo>
                </a:path>
              </a:pathLst>
            </a:cu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5" name="Line 14">
              <a:extLst>
                <a:ext uri="{FF2B5EF4-FFF2-40B4-BE49-F238E27FC236}">
                  <a16:creationId xmlns:a16="http://schemas.microsoft.com/office/drawing/2014/main" id="{669551CD-232A-4637-A59D-34B7FEB68C96}"/>
                </a:ext>
              </a:extLst>
            </p:cNvPr>
            <p:cNvSpPr>
              <a:spLocks noChangeShapeType="1"/>
            </p:cNvSpPr>
            <p:nvPr/>
          </p:nvSpPr>
          <p:spPr bwMode="auto">
            <a:xfrm>
              <a:off x="3168" y="2111"/>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6" name="Line 15">
              <a:extLst>
                <a:ext uri="{FF2B5EF4-FFF2-40B4-BE49-F238E27FC236}">
                  <a16:creationId xmlns:a16="http://schemas.microsoft.com/office/drawing/2014/main" id="{31415B35-BBC8-4C34-94C8-ED5A3ADD3026}"/>
                </a:ext>
              </a:extLst>
            </p:cNvPr>
            <p:cNvSpPr>
              <a:spLocks noChangeShapeType="1"/>
            </p:cNvSpPr>
            <p:nvPr/>
          </p:nvSpPr>
          <p:spPr bwMode="auto">
            <a:xfrm>
              <a:off x="3792" y="2111"/>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7" name="Line 16">
              <a:extLst>
                <a:ext uri="{FF2B5EF4-FFF2-40B4-BE49-F238E27FC236}">
                  <a16:creationId xmlns:a16="http://schemas.microsoft.com/office/drawing/2014/main" id="{3134E754-50FC-46BE-B9BD-D34838184399}"/>
                </a:ext>
              </a:extLst>
            </p:cNvPr>
            <p:cNvSpPr>
              <a:spLocks noChangeShapeType="1"/>
            </p:cNvSpPr>
            <p:nvPr/>
          </p:nvSpPr>
          <p:spPr bwMode="auto">
            <a:xfrm>
              <a:off x="3360" y="1968"/>
              <a:ext cx="0"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8" name="Line 17">
              <a:extLst>
                <a:ext uri="{FF2B5EF4-FFF2-40B4-BE49-F238E27FC236}">
                  <a16:creationId xmlns:a16="http://schemas.microsoft.com/office/drawing/2014/main" id="{050804F0-9649-490A-85CA-C847A9B34963}"/>
                </a:ext>
              </a:extLst>
            </p:cNvPr>
            <p:cNvSpPr>
              <a:spLocks noChangeShapeType="1"/>
            </p:cNvSpPr>
            <p:nvPr/>
          </p:nvSpPr>
          <p:spPr bwMode="auto">
            <a:xfrm>
              <a:off x="3648" y="1968"/>
              <a:ext cx="0"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9" name="Line 18">
              <a:extLst>
                <a:ext uri="{FF2B5EF4-FFF2-40B4-BE49-F238E27FC236}">
                  <a16:creationId xmlns:a16="http://schemas.microsoft.com/office/drawing/2014/main" id="{BC769818-C00B-41ED-8501-E84D242DE24A}"/>
                </a:ext>
              </a:extLst>
            </p:cNvPr>
            <p:cNvSpPr>
              <a:spLocks noChangeShapeType="1"/>
            </p:cNvSpPr>
            <p:nvPr/>
          </p:nvSpPr>
          <p:spPr bwMode="auto">
            <a:xfrm>
              <a:off x="3360" y="1968"/>
              <a:ext cx="288"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0" name="Line 19">
              <a:extLst>
                <a:ext uri="{FF2B5EF4-FFF2-40B4-BE49-F238E27FC236}">
                  <a16:creationId xmlns:a16="http://schemas.microsoft.com/office/drawing/2014/main" id="{7CB29CCD-44A5-4108-81BA-2FF5895397EE}"/>
                </a:ext>
              </a:extLst>
            </p:cNvPr>
            <p:cNvSpPr>
              <a:spLocks noChangeShapeType="1"/>
            </p:cNvSpPr>
            <p:nvPr/>
          </p:nvSpPr>
          <p:spPr bwMode="auto">
            <a:xfrm flipH="1">
              <a:off x="3360" y="1968"/>
              <a:ext cx="288"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1" name="Line 20">
              <a:extLst>
                <a:ext uri="{FF2B5EF4-FFF2-40B4-BE49-F238E27FC236}">
                  <a16:creationId xmlns:a16="http://schemas.microsoft.com/office/drawing/2014/main" id="{33D88F39-47DE-4D19-98E1-BB8EC58BAE95}"/>
                </a:ext>
              </a:extLst>
            </p:cNvPr>
            <p:cNvSpPr>
              <a:spLocks noChangeShapeType="1"/>
            </p:cNvSpPr>
            <p:nvPr/>
          </p:nvSpPr>
          <p:spPr bwMode="auto">
            <a:xfrm>
              <a:off x="3168" y="2111"/>
              <a:ext cx="192"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2" name="Line 21">
              <a:extLst>
                <a:ext uri="{FF2B5EF4-FFF2-40B4-BE49-F238E27FC236}">
                  <a16:creationId xmlns:a16="http://schemas.microsoft.com/office/drawing/2014/main" id="{A39B2B84-B59B-497C-85DB-5D9CA287495D}"/>
                </a:ext>
              </a:extLst>
            </p:cNvPr>
            <p:cNvSpPr>
              <a:spLocks noChangeShapeType="1"/>
            </p:cNvSpPr>
            <p:nvPr/>
          </p:nvSpPr>
          <p:spPr bwMode="auto">
            <a:xfrm flipH="1">
              <a:off x="3648" y="2111"/>
              <a:ext cx="149"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3" name="Line 22">
              <a:extLst>
                <a:ext uri="{FF2B5EF4-FFF2-40B4-BE49-F238E27FC236}">
                  <a16:creationId xmlns:a16="http://schemas.microsoft.com/office/drawing/2014/main" id="{EA06EA5A-A31D-42F9-9313-C54169DD79A3}"/>
                </a:ext>
              </a:extLst>
            </p:cNvPr>
            <p:cNvSpPr>
              <a:spLocks noChangeShapeType="1"/>
            </p:cNvSpPr>
            <p:nvPr/>
          </p:nvSpPr>
          <p:spPr bwMode="auto">
            <a:xfrm flipH="1">
              <a:off x="3024" y="2111"/>
              <a:ext cx="139"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4" name="Line 23">
              <a:extLst>
                <a:ext uri="{FF2B5EF4-FFF2-40B4-BE49-F238E27FC236}">
                  <a16:creationId xmlns:a16="http://schemas.microsoft.com/office/drawing/2014/main" id="{33C7127E-D634-4581-9F1E-01C053FC0EB0}"/>
                </a:ext>
              </a:extLst>
            </p:cNvPr>
            <p:cNvSpPr>
              <a:spLocks noChangeShapeType="1"/>
            </p:cNvSpPr>
            <p:nvPr/>
          </p:nvSpPr>
          <p:spPr bwMode="auto">
            <a:xfrm>
              <a:off x="3792" y="2111"/>
              <a:ext cx="142"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grpSp>
      <p:sp>
        <p:nvSpPr>
          <p:cNvPr id="85" name="D&amp;C 93">
            <a:extLst>
              <a:ext uri="{FF2B5EF4-FFF2-40B4-BE49-F238E27FC236}">
                <a16:creationId xmlns:a16="http://schemas.microsoft.com/office/drawing/2014/main" id="{00C7068D-649D-4DA6-9C30-194EB0811B75}"/>
              </a:ext>
            </a:extLst>
          </p:cNvPr>
          <p:cNvSpPr/>
          <p:nvPr/>
        </p:nvSpPr>
        <p:spPr>
          <a:xfrm>
            <a:off x="2559524" y="678731"/>
            <a:ext cx="3003076" cy="584775"/>
          </a:xfrm>
          <a:prstGeom prst="rect">
            <a:avLst/>
          </a:prstGeom>
        </p:spPr>
        <p:txBody>
          <a:bodyPr wrap="square">
            <a:spAutoFit/>
          </a:bodyPr>
          <a:lstStyle/>
          <a:p>
            <a:pPr algn="ctr" eaLnBrk="1" hangingPunct="1">
              <a:defRPr/>
            </a:pPr>
            <a:r>
              <a:rPr lang="en-US" sz="1600" dirty="0">
                <a:latin typeface="+mn-lt"/>
                <a:cs typeface="Arial" charset="0"/>
              </a:rPr>
              <a:t>“Truth Is…Knowledge of…Reality” </a:t>
            </a:r>
          </a:p>
          <a:p>
            <a:pPr algn="ctr" eaLnBrk="1" hangingPunct="1">
              <a:defRPr/>
            </a:pPr>
            <a:r>
              <a:rPr lang="en-US" sz="1600" dirty="0">
                <a:latin typeface="+mn-lt"/>
                <a:cs typeface="Arial" charset="0"/>
              </a:rPr>
              <a:t>(D&amp;C 93:24-25)</a:t>
            </a:r>
          </a:p>
        </p:txBody>
      </p:sp>
      <p:sp>
        <p:nvSpPr>
          <p:cNvPr id="16" name="Rectangle 15">
            <a:extLst>
              <a:ext uri="{FF2B5EF4-FFF2-40B4-BE49-F238E27FC236}">
                <a16:creationId xmlns:a16="http://schemas.microsoft.com/office/drawing/2014/main" id="{E82BF110-1F22-42C9-BE7C-F23A9772F2AB}"/>
              </a:ext>
            </a:extLst>
          </p:cNvPr>
          <p:cNvSpPr/>
          <p:nvPr/>
        </p:nvSpPr>
        <p:spPr>
          <a:xfrm>
            <a:off x="1042748" y="1297266"/>
            <a:ext cx="941348" cy="369332"/>
          </a:xfrm>
          <a:prstGeom prst="rect">
            <a:avLst/>
          </a:prstGeom>
        </p:spPr>
        <p:txBody>
          <a:bodyPr wrap="none">
            <a:spAutoFit/>
          </a:bodyPr>
          <a:lstStyle/>
          <a:p>
            <a:pPr eaLnBrk="1" hangingPunct="1">
              <a:defRPr/>
            </a:pPr>
            <a:r>
              <a:rPr lang="en-US" b="1" dirty="0">
                <a:cs typeface="Arial" charset="0"/>
              </a:rPr>
              <a:t>FACTS</a:t>
            </a:r>
          </a:p>
        </p:txBody>
      </p:sp>
      <p:sp>
        <p:nvSpPr>
          <p:cNvPr id="93" name="Descriptive Truth">
            <a:extLst>
              <a:ext uri="{FF2B5EF4-FFF2-40B4-BE49-F238E27FC236}">
                <a16:creationId xmlns:a16="http://schemas.microsoft.com/office/drawing/2014/main" id="{05A64AE9-6A3E-4C42-BA74-9A1F39A6A43C}"/>
              </a:ext>
            </a:extLst>
          </p:cNvPr>
          <p:cNvSpPr txBox="1"/>
          <p:nvPr/>
        </p:nvSpPr>
        <p:spPr bwMode="auto">
          <a:xfrm>
            <a:off x="-11863" y="152400"/>
            <a:ext cx="2907463" cy="1077218"/>
          </a:xfrm>
          <a:prstGeom prst="rect">
            <a:avLst/>
          </a:prstGeom>
          <a:noFill/>
        </p:spPr>
        <p:txBody>
          <a:bodyPr wrap="none">
            <a:spAutoFit/>
          </a:bodyPr>
          <a:lstStyle/>
          <a:p>
            <a:pPr eaLnBrk="1" hangingPunct="1">
              <a:defRPr/>
            </a:pPr>
            <a:r>
              <a:rPr lang="en-US" sz="2400" b="1" dirty="0">
                <a:solidFill>
                  <a:srgbClr val="00B050"/>
                </a:solidFill>
                <a:latin typeface="+mn-lt"/>
                <a:cs typeface="Arial" charset="0"/>
              </a:rPr>
              <a:t>DESCRIPTIVE TRUTHS</a:t>
            </a:r>
          </a:p>
          <a:p>
            <a:pPr eaLnBrk="1" hangingPunct="1">
              <a:defRPr/>
            </a:pPr>
            <a:r>
              <a:rPr lang="en-US" sz="2000" b="1" dirty="0">
                <a:solidFill>
                  <a:srgbClr val="00B050"/>
                </a:solidFill>
                <a:latin typeface="+mn-lt"/>
                <a:cs typeface="Arial" charset="0"/>
              </a:rPr>
              <a:t>Correspondence</a:t>
            </a:r>
          </a:p>
          <a:p>
            <a:pPr eaLnBrk="1" hangingPunct="1">
              <a:defRPr/>
            </a:pPr>
            <a:r>
              <a:rPr lang="en-US" sz="2000" b="1" dirty="0">
                <a:solidFill>
                  <a:srgbClr val="00B050"/>
                </a:solidFill>
                <a:latin typeface="+mn-lt"/>
                <a:cs typeface="Arial" charset="0"/>
              </a:rPr>
              <a:t>of Truth</a:t>
            </a:r>
          </a:p>
        </p:txBody>
      </p:sp>
      <p:cxnSp>
        <p:nvCxnSpPr>
          <p:cNvPr id="94" name="Straight Arrow Connector 93">
            <a:extLst>
              <a:ext uri="{FF2B5EF4-FFF2-40B4-BE49-F238E27FC236}">
                <a16:creationId xmlns:a16="http://schemas.microsoft.com/office/drawing/2014/main" id="{5DDABCA1-68B8-4D6C-B152-41A4AA86D52D}"/>
              </a:ext>
            </a:extLst>
          </p:cNvPr>
          <p:cNvCxnSpPr>
            <a:cxnSpLocks/>
          </p:cNvCxnSpPr>
          <p:nvPr/>
        </p:nvCxnSpPr>
        <p:spPr bwMode="auto">
          <a:xfrm>
            <a:off x="2066781" y="820777"/>
            <a:ext cx="886489" cy="5549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2773ACE-88ED-4129-8D11-07B5D9A987F0}"/>
              </a:ext>
            </a:extLst>
          </p:cNvPr>
          <p:cNvCxnSpPr>
            <a:cxnSpLocks/>
          </p:cNvCxnSpPr>
          <p:nvPr/>
        </p:nvCxnSpPr>
        <p:spPr bwMode="auto">
          <a:xfrm>
            <a:off x="2077308" y="820777"/>
            <a:ext cx="404475" cy="7708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7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ETERNAL REALM">
            <a:extLst>
              <a:ext uri="{FF2B5EF4-FFF2-40B4-BE49-F238E27FC236}">
                <a16:creationId xmlns:a16="http://schemas.microsoft.com/office/drawing/2014/main" id="{36A2E7E2-5DC2-4FC6-A730-E30AE9E0C4C3}"/>
              </a:ext>
            </a:extLst>
          </p:cNvPr>
          <p:cNvSpPr>
            <a:spLocks noChangeArrowheads="1"/>
          </p:cNvSpPr>
          <p:nvPr/>
        </p:nvSpPr>
        <p:spPr bwMode="auto">
          <a:xfrm>
            <a:off x="-38100" y="3526478"/>
            <a:ext cx="12230100" cy="3331522"/>
          </a:xfrm>
          <a:prstGeom prst="rect">
            <a:avLst/>
          </a:prstGeom>
          <a:solidFill>
            <a:srgbClr val="FFFF00"/>
          </a:solidFill>
          <a:ln w="9525">
            <a:noFill/>
            <a:miter lim="800000"/>
            <a:headEnd/>
            <a:tailEnd/>
          </a:ln>
          <a:effectLst/>
        </p:spPr>
        <p:txBody>
          <a:bodyPr wrap="none" anchor="ctr"/>
          <a:lstStyle/>
          <a:p>
            <a:pPr eaLnBrk="1" hangingPunct="1">
              <a:defRPr/>
            </a:pPr>
            <a:endParaRPr lang="en-US" b="1" dirty="0">
              <a:latin typeface="+mn-lt"/>
              <a:cs typeface="Arial" charset="0"/>
            </a:endParaRPr>
          </a:p>
        </p:txBody>
      </p:sp>
      <p:sp>
        <p:nvSpPr>
          <p:cNvPr id="65" name="TextBox 64">
            <a:extLst>
              <a:ext uri="{FF2B5EF4-FFF2-40B4-BE49-F238E27FC236}">
                <a16:creationId xmlns:a16="http://schemas.microsoft.com/office/drawing/2014/main" id="{B7291417-7A85-462C-82FC-D5B043999BBD}"/>
              </a:ext>
            </a:extLst>
          </p:cNvPr>
          <p:cNvSpPr txBox="1"/>
          <p:nvPr/>
        </p:nvSpPr>
        <p:spPr>
          <a:xfrm>
            <a:off x="-38100" y="-28920"/>
            <a:ext cx="12230100" cy="3188848"/>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sp>
        <p:nvSpPr>
          <p:cNvPr id="8" name="Rectangle 16">
            <a:extLst>
              <a:ext uri="{FF2B5EF4-FFF2-40B4-BE49-F238E27FC236}">
                <a16:creationId xmlns:a16="http://schemas.microsoft.com/office/drawing/2014/main" id="{3790C17B-A9F9-4B21-BAA9-F7435D73A6AF}"/>
              </a:ext>
            </a:extLst>
          </p:cNvPr>
          <p:cNvSpPr>
            <a:spLocks noChangeArrowheads="1"/>
          </p:cNvSpPr>
          <p:nvPr/>
        </p:nvSpPr>
        <p:spPr bwMode="auto">
          <a:xfrm>
            <a:off x="228600" y="1676400"/>
            <a:ext cx="2585084" cy="2514600"/>
          </a:xfrm>
          <a:prstGeom prst="rect">
            <a:avLst/>
          </a:prstGeom>
          <a:solidFill>
            <a:schemeClr val="accent3">
              <a:lumMod val="60000"/>
              <a:lumOff val="40000"/>
            </a:schemeClr>
          </a:solidFill>
          <a:ln w="9525">
            <a:noFill/>
            <a:miter lim="800000"/>
            <a:headEnd/>
            <a:tailEnd/>
          </a:ln>
          <a:effectLst/>
        </p:spPr>
        <p:txBody>
          <a:bodyPr wrap="none" anchor="ctr"/>
          <a:lstStyle/>
          <a:p>
            <a:pPr algn="ctr" eaLnBrk="1" hangingPunct="1">
              <a:defRPr/>
            </a:pPr>
            <a:endParaRPr lang="en-US" sz="2400" b="1">
              <a:latin typeface="+mn-lt"/>
              <a:cs typeface="Arial" charset="0"/>
            </a:endParaRPr>
          </a:p>
        </p:txBody>
      </p:sp>
      <p:sp>
        <p:nvSpPr>
          <p:cNvPr id="9" name="Rectangle 17">
            <a:extLst>
              <a:ext uri="{FF2B5EF4-FFF2-40B4-BE49-F238E27FC236}">
                <a16:creationId xmlns:a16="http://schemas.microsoft.com/office/drawing/2014/main" id="{3A901AD9-B3C8-4E6A-9E32-EEC7F8C35578}"/>
              </a:ext>
            </a:extLst>
          </p:cNvPr>
          <p:cNvSpPr>
            <a:spLocks noChangeArrowheads="1"/>
          </p:cNvSpPr>
          <p:nvPr/>
        </p:nvSpPr>
        <p:spPr bwMode="auto">
          <a:xfrm>
            <a:off x="4760037" y="1671609"/>
            <a:ext cx="2615523" cy="2514600"/>
          </a:xfrm>
          <a:prstGeom prst="rect">
            <a:avLst/>
          </a:prstGeom>
          <a:solidFill>
            <a:schemeClr val="accent3">
              <a:lumMod val="60000"/>
              <a:lumOff val="40000"/>
            </a:schemeClr>
          </a:solidFill>
          <a:ln w="9525">
            <a:noFill/>
            <a:miter lim="800000"/>
            <a:headEnd/>
            <a:tailEnd/>
          </a:ln>
          <a:effectLst/>
        </p:spPr>
        <p:txBody>
          <a:bodyPr wrap="none" anchor="ctr"/>
          <a:lstStyle/>
          <a:p>
            <a:pPr eaLnBrk="1" hangingPunct="1">
              <a:defRPr/>
            </a:pPr>
            <a:endParaRPr lang="en-US" b="1">
              <a:latin typeface="+mn-lt"/>
              <a:cs typeface="Arial" charset="0"/>
            </a:endParaRPr>
          </a:p>
        </p:txBody>
      </p:sp>
      <p:sp>
        <p:nvSpPr>
          <p:cNvPr id="11" name="Rectangle 18">
            <a:extLst>
              <a:ext uri="{FF2B5EF4-FFF2-40B4-BE49-F238E27FC236}">
                <a16:creationId xmlns:a16="http://schemas.microsoft.com/office/drawing/2014/main" id="{019A6AF7-F23E-4256-9F4B-AB8C372F3206}"/>
              </a:ext>
            </a:extLst>
          </p:cNvPr>
          <p:cNvSpPr>
            <a:spLocks noChangeArrowheads="1"/>
          </p:cNvSpPr>
          <p:nvPr/>
        </p:nvSpPr>
        <p:spPr bwMode="auto">
          <a:xfrm>
            <a:off x="9304784" y="1671609"/>
            <a:ext cx="2658616" cy="2514600"/>
          </a:xfrm>
          <a:prstGeom prst="rect">
            <a:avLst/>
          </a:prstGeom>
          <a:solidFill>
            <a:srgbClr val="C3D69B"/>
          </a:solidFill>
          <a:ln w="9525">
            <a:noFill/>
            <a:miter lim="800000"/>
            <a:headEnd/>
            <a:tailEnd/>
          </a:ln>
          <a:effectLst/>
        </p:spPr>
        <p:txBody>
          <a:bodyPr wrap="none" anchor="ctr"/>
          <a:lstStyle/>
          <a:p>
            <a:pPr eaLnBrk="1" hangingPunct="1">
              <a:defRPr/>
            </a:pPr>
            <a:endParaRPr lang="en-US" b="1">
              <a:latin typeface="+mn-lt"/>
              <a:cs typeface="Arial" charset="0"/>
            </a:endParaRPr>
          </a:p>
        </p:txBody>
      </p:sp>
      <p:sp>
        <p:nvSpPr>
          <p:cNvPr id="12" name="Text Box 175">
            <a:extLst>
              <a:ext uri="{FF2B5EF4-FFF2-40B4-BE49-F238E27FC236}">
                <a16:creationId xmlns:a16="http://schemas.microsoft.com/office/drawing/2014/main" id="{6B347186-C71E-4A01-8932-0B1D8FF02803}"/>
              </a:ext>
            </a:extLst>
          </p:cNvPr>
          <p:cNvSpPr txBox="1">
            <a:spLocks noChangeArrowheads="1"/>
          </p:cNvSpPr>
          <p:nvPr/>
        </p:nvSpPr>
        <p:spPr bwMode="auto">
          <a:xfrm>
            <a:off x="218071" y="1671609"/>
            <a:ext cx="2659526" cy="461665"/>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METAPHYSICS</a:t>
            </a:r>
          </a:p>
        </p:txBody>
      </p:sp>
      <p:sp>
        <p:nvSpPr>
          <p:cNvPr id="13" name="Text Box 178">
            <a:extLst>
              <a:ext uri="{FF2B5EF4-FFF2-40B4-BE49-F238E27FC236}">
                <a16:creationId xmlns:a16="http://schemas.microsoft.com/office/drawing/2014/main" id="{A9DD836C-F369-4118-82E1-2BEC30FB3D2D}"/>
              </a:ext>
            </a:extLst>
          </p:cNvPr>
          <p:cNvSpPr txBox="1">
            <a:spLocks noChangeArrowheads="1"/>
          </p:cNvSpPr>
          <p:nvPr/>
        </p:nvSpPr>
        <p:spPr bwMode="auto">
          <a:xfrm>
            <a:off x="228596" y="2557897"/>
            <a:ext cx="2569652" cy="707886"/>
          </a:xfrm>
          <a:prstGeom prst="rect">
            <a:avLst/>
          </a:prstGeom>
          <a:noFill/>
          <a:ln w="9525">
            <a:noFill/>
            <a:miter lim="800000"/>
            <a:headEnd/>
            <a:tailEnd/>
          </a:ln>
          <a:effectLst/>
        </p:spPr>
        <p:txBody>
          <a:bodyPr wrap="square">
            <a:spAutoFit/>
          </a:bodyPr>
          <a:lstStyle/>
          <a:p>
            <a:pPr algn="ctr" eaLnBrk="1" hangingPunct="1">
              <a:defRPr/>
            </a:pPr>
            <a:r>
              <a:rPr lang="en-US" sz="2000" b="1" dirty="0">
                <a:latin typeface="+mn-lt"/>
                <a:cs typeface="Arial" charset="0"/>
              </a:rPr>
              <a:t>BEING</a:t>
            </a:r>
          </a:p>
          <a:p>
            <a:pPr algn="ctr" eaLnBrk="1" hangingPunct="1">
              <a:defRPr/>
            </a:pPr>
            <a:r>
              <a:rPr lang="en-US" b="1" dirty="0">
                <a:cs typeface="Arial" charset="0"/>
              </a:rPr>
              <a:t>x is real</a:t>
            </a:r>
            <a:endParaRPr lang="en-US" sz="2000" b="1" dirty="0">
              <a:latin typeface="+mn-lt"/>
              <a:cs typeface="Arial" charset="0"/>
            </a:endParaRPr>
          </a:p>
        </p:txBody>
      </p:sp>
      <p:sp>
        <p:nvSpPr>
          <p:cNvPr id="14" name="Text Box 179">
            <a:extLst>
              <a:ext uri="{FF2B5EF4-FFF2-40B4-BE49-F238E27FC236}">
                <a16:creationId xmlns:a16="http://schemas.microsoft.com/office/drawing/2014/main" id="{807D8C37-093E-4EED-9FFE-B243E7A830FD}"/>
              </a:ext>
            </a:extLst>
          </p:cNvPr>
          <p:cNvSpPr txBox="1">
            <a:spLocks noChangeArrowheads="1"/>
          </p:cNvSpPr>
          <p:nvPr/>
        </p:nvSpPr>
        <p:spPr bwMode="auto">
          <a:xfrm>
            <a:off x="4760034" y="2580082"/>
            <a:ext cx="2600093" cy="677108"/>
          </a:xfrm>
          <a:prstGeom prst="rect">
            <a:avLst/>
          </a:prstGeom>
          <a:noFill/>
          <a:ln w="9525">
            <a:noFill/>
            <a:miter lim="800000"/>
            <a:headEnd/>
            <a:tailEnd/>
          </a:ln>
          <a:effectLst/>
        </p:spPr>
        <p:txBody>
          <a:bodyPr wrap="square">
            <a:spAutoFit/>
          </a:bodyPr>
          <a:lstStyle/>
          <a:p>
            <a:pPr algn="ctr" eaLnBrk="1" hangingPunct="1">
              <a:defRPr/>
            </a:pPr>
            <a:r>
              <a:rPr lang="en-US" sz="2000" b="1" dirty="0">
                <a:latin typeface="+mn-lt"/>
                <a:cs typeface="Arial" charset="0"/>
              </a:rPr>
              <a:t>KNOWING</a:t>
            </a:r>
          </a:p>
          <a:p>
            <a:pPr algn="ctr" eaLnBrk="1" hangingPunct="1">
              <a:defRPr/>
            </a:pPr>
            <a:r>
              <a:rPr lang="en-US" b="1" dirty="0">
                <a:cs typeface="Arial" charset="0"/>
              </a:rPr>
              <a:t>x is true</a:t>
            </a:r>
          </a:p>
        </p:txBody>
      </p:sp>
      <p:sp>
        <p:nvSpPr>
          <p:cNvPr id="15" name="Text Box 180">
            <a:extLst>
              <a:ext uri="{FF2B5EF4-FFF2-40B4-BE49-F238E27FC236}">
                <a16:creationId xmlns:a16="http://schemas.microsoft.com/office/drawing/2014/main" id="{B58CA09A-F67E-482D-AA44-AB72B4D2BCDD}"/>
              </a:ext>
            </a:extLst>
          </p:cNvPr>
          <p:cNvSpPr txBox="1">
            <a:spLocks noChangeArrowheads="1"/>
          </p:cNvSpPr>
          <p:nvPr/>
        </p:nvSpPr>
        <p:spPr bwMode="auto">
          <a:xfrm>
            <a:off x="9304782" y="2615386"/>
            <a:ext cx="2658617" cy="677108"/>
          </a:xfrm>
          <a:prstGeom prst="rect">
            <a:avLst/>
          </a:prstGeom>
          <a:noFill/>
          <a:ln w="9525">
            <a:noFill/>
            <a:miter lim="800000"/>
            <a:headEnd/>
            <a:tailEnd/>
          </a:ln>
          <a:effectLst/>
        </p:spPr>
        <p:txBody>
          <a:bodyPr wrap="square">
            <a:spAutoFit/>
          </a:bodyPr>
          <a:lstStyle/>
          <a:p>
            <a:pPr algn="ctr" eaLnBrk="1" hangingPunct="1">
              <a:defRPr/>
            </a:pPr>
            <a:r>
              <a:rPr lang="en-US" sz="2000" b="1" dirty="0">
                <a:latin typeface="+mn-lt"/>
                <a:cs typeface="Arial" charset="0"/>
              </a:rPr>
              <a:t>DOING</a:t>
            </a:r>
          </a:p>
          <a:p>
            <a:pPr algn="ctr" eaLnBrk="1" hangingPunct="1">
              <a:defRPr/>
            </a:pPr>
            <a:r>
              <a:rPr lang="en-US" b="1" dirty="0">
                <a:latin typeface="+mn-lt"/>
                <a:cs typeface="Arial" charset="0"/>
              </a:rPr>
              <a:t>x is good</a:t>
            </a:r>
          </a:p>
        </p:txBody>
      </p:sp>
      <p:sp>
        <p:nvSpPr>
          <p:cNvPr id="39" name="Text Box 175">
            <a:extLst>
              <a:ext uri="{FF2B5EF4-FFF2-40B4-BE49-F238E27FC236}">
                <a16:creationId xmlns:a16="http://schemas.microsoft.com/office/drawing/2014/main" id="{0926C6CF-F3D4-4046-AE74-2CB664BC01EB}"/>
              </a:ext>
            </a:extLst>
          </p:cNvPr>
          <p:cNvSpPr txBox="1">
            <a:spLocks noChangeArrowheads="1"/>
          </p:cNvSpPr>
          <p:nvPr/>
        </p:nvSpPr>
        <p:spPr bwMode="auto">
          <a:xfrm>
            <a:off x="4682780" y="1670266"/>
            <a:ext cx="2784818" cy="461665"/>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EPISTEMOLOGY</a:t>
            </a:r>
          </a:p>
        </p:txBody>
      </p:sp>
      <p:sp>
        <p:nvSpPr>
          <p:cNvPr id="40" name="Text Box 175">
            <a:extLst>
              <a:ext uri="{FF2B5EF4-FFF2-40B4-BE49-F238E27FC236}">
                <a16:creationId xmlns:a16="http://schemas.microsoft.com/office/drawing/2014/main" id="{F44DDB5F-68B6-4260-991B-F7F15B8E7D18}"/>
              </a:ext>
            </a:extLst>
          </p:cNvPr>
          <p:cNvSpPr txBox="1">
            <a:spLocks noChangeArrowheads="1"/>
          </p:cNvSpPr>
          <p:nvPr/>
        </p:nvSpPr>
        <p:spPr bwMode="auto">
          <a:xfrm>
            <a:off x="9304782" y="1681174"/>
            <a:ext cx="2658617" cy="461665"/>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VALUE ETHICS</a:t>
            </a:r>
          </a:p>
        </p:txBody>
      </p:sp>
      <p:sp>
        <p:nvSpPr>
          <p:cNvPr id="44" name="Rectangle 43">
            <a:extLst>
              <a:ext uri="{FF2B5EF4-FFF2-40B4-BE49-F238E27FC236}">
                <a16:creationId xmlns:a16="http://schemas.microsoft.com/office/drawing/2014/main" id="{57E4FD17-108F-4BB9-93D7-AF383B2BA09B}"/>
              </a:ext>
            </a:extLst>
          </p:cNvPr>
          <p:cNvSpPr/>
          <p:nvPr/>
        </p:nvSpPr>
        <p:spPr>
          <a:xfrm>
            <a:off x="2898655" y="2619264"/>
            <a:ext cx="1817379" cy="461665"/>
          </a:xfrm>
          <a:prstGeom prst="rect">
            <a:avLst/>
          </a:prstGeom>
        </p:spPr>
        <p:txBody>
          <a:bodyPr wrap="square">
            <a:spAutoFit/>
          </a:bodyPr>
          <a:lstStyle/>
          <a:p>
            <a:pPr algn="ctr" eaLnBrk="1" hangingPunct="1">
              <a:defRPr/>
            </a:pPr>
            <a:r>
              <a:rPr lang="en-US" sz="2400" b="1" dirty="0">
                <a:latin typeface="+mn-lt"/>
                <a:cs typeface="Arial" charset="0"/>
              </a:rPr>
              <a:t>IS</a:t>
            </a:r>
          </a:p>
        </p:txBody>
      </p:sp>
      <p:grpSp>
        <p:nvGrpSpPr>
          <p:cNvPr id="47" name="Gap1 (Is)">
            <a:extLst>
              <a:ext uri="{FF2B5EF4-FFF2-40B4-BE49-F238E27FC236}">
                <a16:creationId xmlns:a16="http://schemas.microsoft.com/office/drawing/2014/main" id="{B54B4B37-9516-4B44-BE85-20A3C936A4BD}"/>
              </a:ext>
            </a:extLst>
          </p:cNvPr>
          <p:cNvGrpSpPr>
            <a:grpSpLocks/>
          </p:cNvGrpSpPr>
          <p:nvPr/>
        </p:nvGrpSpPr>
        <p:grpSpPr bwMode="auto">
          <a:xfrm>
            <a:off x="7460532" y="2236114"/>
            <a:ext cx="1743848" cy="430886"/>
            <a:chOff x="2362200" y="2007514"/>
            <a:chExt cx="1828800" cy="430886"/>
          </a:xfrm>
        </p:grpSpPr>
        <p:sp>
          <p:nvSpPr>
            <p:cNvPr id="48" name="Up-Down Arrow 46">
              <a:extLst>
                <a:ext uri="{FF2B5EF4-FFF2-40B4-BE49-F238E27FC236}">
                  <a16:creationId xmlns:a16="http://schemas.microsoft.com/office/drawing/2014/main" id="{EE27EA06-9023-4462-B5D8-798D9BD6DDBB}"/>
                </a:ext>
              </a:extLst>
            </p:cNvPr>
            <p:cNvSpPr/>
            <p:nvPr/>
          </p:nvSpPr>
          <p:spPr>
            <a:xfrm rot="5400000">
              <a:off x="3061157" y="1308557"/>
              <a:ext cx="430886" cy="1828800"/>
            </a:xfrm>
            <a:prstGeom prst="upDownArrow">
              <a:avLst/>
            </a:prstGeom>
            <a:solidFill>
              <a:srgbClr val="C3D6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9" name="TextBox 48">
              <a:extLst>
                <a:ext uri="{FF2B5EF4-FFF2-40B4-BE49-F238E27FC236}">
                  <a16:creationId xmlns:a16="http://schemas.microsoft.com/office/drawing/2014/main" id="{E4000365-F9E1-49DD-A85D-F851BCA42CC9}"/>
                </a:ext>
              </a:extLst>
            </p:cNvPr>
            <p:cNvSpPr txBox="1"/>
            <p:nvPr/>
          </p:nvSpPr>
          <p:spPr>
            <a:xfrm>
              <a:off x="2362200" y="2047987"/>
              <a:ext cx="1828800" cy="338554"/>
            </a:xfrm>
            <a:prstGeom prst="rect">
              <a:avLst/>
            </a:prstGeom>
            <a:noFill/>
          </p:spPr>
          <p:txBody>
            <a:bodyPr wrap="square">
              <a:spAutoFit/>
            </a:bodyPr>
            <a:lstStyle/>
            <a:p>
              <a:pPr algn="ctr" eaLnBrk="1" hangingPunct="1">
                <a:defRPr/>
              </a:pPr>
              <a:r>
                <a:rPr lang="en-US" sz="1600" b="1" dirty="0">
                  <a:latin typeface="+mn-lt"/>
                  <a:cs typeface="Arial" charset="0"/>
                </a:rPr>
                <a:t>Gap</a:t>
              </a:r>
            </a:p>
          </p:txBody>
        </p:sp>
      </p:grpSp>
      <p:sp>
        <p:nvSpPr>
          <p:cNvPr id="64" name="Rectangle 63">
            <a:extLst>
              <a:ext uri="{FF2B5EF4-FFF2-40B4-BE49-F238E27FC236}">
                <a16:creationId xmlns:a16="http://schemas.microsoft.com/office/drawing/2014/main" id="{36815794-5F73-4964-A889-EF499329E7FB}"/>
              </a:ext>
            </a:extLst>
          </p:cNvPr>
          <p:cNvSpPr/>
          <p:nvPr/>
        </p:nvSpPr>
        <p:spPr>
          <a:xfrm>
            <a:off x="7375561" y="2557897"/>
            <a:ext cx="1929221" cy="461665"/>
          </a:xfrm>
          <a:prstGeom prst="rect">
            <a:avLst/>
          </a:prstGeom>
        </p:spPr>
        <p:txBody>
          <a:bodyPr wrap="square">
            <a:spAutoFit/>
          </a:bodyPr>
          <a:lstStyle/>
          <a:p>
            <a:pPr algn="ctr" eaLnBrk="1" hangingPunct="1">
              <a:defRPr/>
            </a:pPr>
            <a:r>
              <a:rPr lang="en-US" sz="2400" b="1" dirty="0">
                <a:latin typeface="+mn-lt"/>
                <a:cs typeface="Arial" charset="0"/>
              </a:rPr>
              <a:t>OUGHT</a:t>
            </a:r>
          </a:p>
        </p:txBody>
      </p:sp>
      <p:grpSp>
        <p:nvGrpSpPr>
          <p:cNvPr id="72" name="Gap1 (Is)">
            <a:extLst>
              <a:ext uri="{FF2B5EF4-FFF2-40B4-BE49-F238E27FC236}">
                <a16:creationId xmlns:a16="http://schemas.microsoft.com/office/drawing/2014/main" id="{1307A92E-2AD1-4DAB-AB5D-27A491F9EF9B}"/>
              </a:ext>
            </a:extLst>
          </p:cNvPr>
          <p:cNvGrpSpPr>
            <a:grpSpLocks/>
          </p:cNvGrpSpPr>
          <p:nvPr/>
        </p:nvGrpSpPr>
        <p:grpSpPr bwMode="auto">
          <a:xfrm>
            <a:off x="2915785" y="2236114"/>
            <a:ext cx="1743848" cy="430886"/>
            <a:chOff x="2362200" y="2007514"/>
            <a:chExt cx="1828800" cy="430886"/>
          </a:xfrm>
        </p:grpSpPr>
        <p:sp>
          <p:nvSpPr>
            <p:cNvPr id="73" name="Up-Down Arrow 46">
              <a:extLst>
                <a:ext uri="{FF2B5EF4-FFF2-40B4-BE49-F238E27FC236}">
                  <a16:creationId xmlns:a16="http://schemas.microsoft.com/office/drawing/2014/main" id="{CE14B596-4F38-40F3-B0C3-51298D2CCB8E}"/>
                </a:ext>
              </a:extLst>
            </p:cNvPr>
            <p:cNvSpPr/>
            <p:nvPr/>
          </p:nvSpPr>
          <p:spPr>
            <a:xfrm rot="5400000">
              <a:off x="3061157" y="1308557"/>
              <a:ext cx="430886" cy="1828800"/>
            </a:xfrm>
            <a:prstGeom prst="upDownArrow">
              <a:avLst/>
            </a:prstGeom>
            <a:solidFill>
              <a:srgbClr val="C3D6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4" name="TextBox 73">
              <a:extLst>
                <a:ext uri="{FF2B5EF4-FFF2-40B4-BE49-F238E27FC236}">
                  <a16:creationId xmlns:a16="http://schemas.microsoft.com/office/drawing/2014/main" id="{D72610D2-4151-46B5-A408-A2A75509FB30}"/>
                </a:ext>
              </a:extLst>
            </p:cNvPr>
            <p:cNvSpPr txBox="1"/>
            <p:nvPr/>
          </p:nvSpPr>
          <p:spPr>
            <a:xfrm>
              <a:off x="2362200" y="2047987"/>
              <a:ext cx="1828800" cy="338554"/>
            </a:xfrm>
            <a:prstGeom prst="rect">
              <a:avLst/>
            </a:prstGeom>
            <a:noFill/>
          </p:spPr>
          <p:txBody>
            <a:bodyPr wrap="square">
              <a:spAutoFit/>
            </a:bodyPr>
            <a:lstStyle/>
            <a:p>
              <a:pPr algn="ctr" eaLnBrk="1" hangingPunct="1">
                <a:defRPr/>
              </a:pPr>
              <a:r>
                <a:rPr lang="en-US" sz="1600" b="1" dirty="0">
                  <a:latin typeface="+mn-lt"/>
                  <a:cs typeface="Arial" charset="0"/>
                </a:rPr>
                <a:t>Gap</a:t>
              </a:r>
            </a:p>
          </p:txBody>
        </p:sp>
      </p:grpSp>
      <p:sp>
        <p:nvSpPr>
          <p:cNvPr id="67" name="Text Box 54">
            <a:extLst>
              <a:ext uri="{FF2B5EF4-FFF2-40B4-BE49-F238E27FC236}">
                <a16:creationId xmlns:a16="http://schemas.microsoft.com/office/drawing/2014/main" id="{28B26837-9756-43D4-AA75-816ED84B6858}"/>
              </a:ext>
            </a:extLst>
          </p:cNvPr>
          <p:cNvSpPr txBox="1">
            <a:spLocks noChangeArrowheads="1"/>
          </p:cNvSpPr>
          <p:nvPr/>
        </p:nvSpPr>
        <p:spPr bwMode="auto">
          <a:xfrm>
            <a:off x="2878524" y="1679726"/>
            <a:ext cx="1849994" cy="369332"/>
          </a:xfrm>
          <a:prstGeom prst="rect">
            <a:avLst/>
          </a:prstGeom>
          <a:noFill/>
          <a:ln w="9525">
            <a:noFill/>
            <a:miter lim="800000"/>
            <a:headEnd/>
            <a:tailEnd/>
          </a:ln>
          <a:effectLst/>
        </p:spPr>
        <p:txBody>
          <a:bodyPr wrap="none">
            <a:spAutoFit/>
          </a:bodyPr>
          <a:lstStyle/>
          <a:p>
            <a:pPr algn="ctr" eaLnBrk="1" hangingPunct="1">
              <a:defRPr/>
            </a:pPr>
            <a:r>
              <a:rPr lang="en-US" b="1" dirty="0">
                <a:latin typeface="+mn-lt"/>
                <a:cs typeface="Arial" charset="0"/>
              </a:rPr>
              <a:t>Mind and Reason</a:t>
            </a:r>
          </a:p>
        </p:txBody>
      </p:sp>
      <p:sp>
        <p:nvSpPr>
          <p:cNvPr id="68" name="TextBox 67">
            <a:extLst>
              <a:ext uri="{FF2B5EF4-FFF2-40B4-BE49-F238E27FC236}">
                <a16:creationId xmlns:a16="http://schemas.microsoft.com/office/drawing/2014/main" id="{DA488D15-1999-4AE5-81F2-E74605FFCE39}"/>
              </a:ext>
            </a:extLst>
          </p:cNvPr>
          <p:cNvSpPr txBox="1"/>
          <p:nvPr/>
        </p:nvSpPr>
        <p:spPr bwMode="auto">
          <a:xfrm>
            <a:off x="2789736" y="1978223"/>
            <a:ext cx="2027569" cy="307777"/>
          </a:xfrm>
          <a:prstGeom prst="rect">
            <a:avLst/>
          </a:prstGeom>
          <a:noFill/>
        </p:spPr>
        <p:txBody>
          <a:bodyPr wrap="square">
            <a:spAutoFit/>
          </a:bodyPr>
          <a:lstStyle/>
          <a:p>
            <a:pPr algn="ctr" eaLnBrk="1" hangingPunct="1">
              <a:defRPr/>
            </a:pPr>
            <a:r>
              <a:rPr lang="en-US" sz="1400" b="1" dirty="0">
                <a:latin typeface="+mn-lt"/>
                <a:cs typeface="Arial" charset="0"/>
              </a:rPr>
              <a:t>(Perception, Conception)</a:t>
            </a:r>
          </a:p>
        </p:txBody>
      </p:sp>
      <p:grpSp>
        <p:nvGrpSpPr>
          <p:cNvPr id="69" name="Group 11">
            <a:extLst>
              <a:ext uri="{FF2B5EF4-FFF2-40B4-BE49-F238E27FC236}">
                <a16:creationId xmlns:a16="http://schemas.microsoft.com/office/drawing/2014/main" id="{5A089C17-281D-4DF9-8DED-656AEABAC770}"/>
              </a:ext>
            </a:extLst>
          </p:cNvPr>
          <p:cNvGrpSpPr>
            <a:grpSpLocks/>
          </p:cNvGrpSpPr>
          <p:nvPr/>
        </p:nvGrpSpPr>
        <p:grpSpPr bwMode="auto">
          <a:xfrm>
            <a:off x="2724660" y="1297266"/>
            <a:ext cx="2121206" cy="344488"/>
            <a:chOff x="2928" y="1920"/>
            <a:chExt cx="1104" cy="432"/>
          </a:xfrm>
        </p:grpSpPr>
        <p:sp>
          <p:nvSpPr>
            <p:cNvPr id="70" name="Line 12">
              <a:extLst>
                <a:ext uri="{FF2B5EF4-FFF2-40B4-BE49-F238E27FC236}">
                  <a16:creationId xmlns:a16="http://schemas.microsoft.com/office/drawing/2014/main" id="{B1F00310-A9CD-46DA-B523-5B24494CEF3A}"/>
                </a:ext>
              </a:extLst>
            </p:cNvPr>
            <p:cNvSpPr>
              <a:spLocks noChangeShapeType="1"/>
            </p:cNvSpPr>
            <p:nvPr/>
          </p:nvSpPr>
          <p:spPr bwMode="auto">
            <a:xfrm>
              <a:off x="2928" y="2352"/>
              <a:ext cx="1104" cy="0"/>
            </a:xfrm>
            <a:prstGeom prst="line">
              <a:avLst/>
            </a:prstGeom>
            <a:noFill/>
            <a:ln w="76200" cmpd="tri">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1" name="Freeform 13">
              <a:extLst>
                <a:ext uri="{FF2B5EF4-FFF2-40B4-BE49-F238E27FC236}">
                  <a16:creationId xmlns:a16="http://schemas.microsoft.com/office/drawing/2014/main" id="{32007F56-86DF-41AC-926D-3D9B6F5CA07D}"/>
                </a:ext>
              </a:extLst>
            </p:cNvPr>
            <p:cNvSpPr>
              <a:spLocks/>
            </p:cNvSpPr>
            <p:nvPr/>
          </p:nvSpPr>
          <p:spPr bwMode="auto">
            <a:xfrm>
              <a:off x="2928" y="1920"/>
              <a:ext cx="1104" cy="432"/>
            </a:xfrm>
            <a:custGeom>
              <a:avLst/>
              <a:gdLst/>
              <a:ahLst/>
              <a:cxnLst>
                <a:cxn ang="0">
                  <a:pos x="0" y="432"/>
                </a:cxn>
                <a:cxn ang="0">
                  <a:pos x="576" y="0"/>
                </a:cxn>
                <a:cxn ang="0">
                  <a:pos x="1104" y="432"/>
                </a:cxn>
              </a:cxnLst>
              <a:rect l="0" t="0" r="r" b="b"/>
              <a:pathLst>
                <a:path w="1104" h="432">
                  <a:moveTo>
                    <a:pt x="0" y="432"/>
                  </a:moveTo>
                  <a:cubicBezTo>
                    <a:pt x="196" y="216"/>
                    <a:pt x="392" y="0"/>
                    <a:pt x="576" y="0"/>
                  </a:cubicBezTo>
                  <a:cubicBezTo>
                    <a:pt x="760" y="0"/>
                    <a:pt x="1016" y="360"/>
                    <a:pt x="1104" y="432"/>
                  </a:cubicBezTo>
                </a:path>
              </a:pathLst>
            </a:cu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5" name="Line 14">
              <a:extLst>
                <a:ext uri="{FF2B5EF4-FFF2-40B4-BE49-F238E27FC236}">
                  <a16:creationId xmlns:a16="http://schemas.microsoft.com/office/drawing/2014/main" id="{669551CD-232A-4637-A59D-34B7FEB68C96}"/>
                </a:ext>
              </a:extLst>
            </p:cNvPr>
            <p:cNvSpPr>
              <a:spLocks noChangeShapeType="1"/>
            </p:cNvSpPr>
            <p:nvPr/>
          </p:nvSpPr>
          <p:spPr bwMode="auto">
            <a:xfrm>
              <a:off x="3168" y="2111"/>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6" name="Line 15">
              <a:extLst>
                <a:ext uri="{FF2B5EF4-FFF2-40B4-BE49-F238E27FC236}">
                  <a16:creationId xmlns:a16="http://schemas.microsoft.com/office/drawing/2014/main" id="{31415B35-BBC8-4C34-94C8-ED5A3ADD3026}"/>
                </a:ext>
              </a:extLst>
            </p:cNvPr>
            <p:cNvSpPr>
              <a:spLocks noChangeShapeType="1"/>
            </p:cNvSpPr>
            <p:nvPr/>
          </p:nvSpPr>
          <p:spPr bwMode="auto">
            <a:xfrm>
              <a:off x="3792" y="2111"/>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7" name="Line 16">
              <a:extLst>
                <a:ext uri="{FF2B5EF4-FFF2-40B4-BE49-F238E27FC236}">
                  <a16:creationId xmlns:a16="http://schemas.microsoft.com/office/drawing/2014/main" id="{3134E754-50FC-46BE-B9BD-D34838184399}"/>
                </a:ext>
              </a:extLst>
            </p:cNvPr>
            <p:cNvSpPr>
              <a:spLocks noChangeShapeType="1"/>
            </p:cNvSpPr>
            <p:nvPr/>
          </p:nvSpPr>
          <p:spPr bwMode="auto">
            <a:xfrm>
              <a:off x="3360" y="1968"/>
              <a:ext cx="0"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8" name="Line 17">
              <a:extLst>
                <a:ext uri="{FF2B5EF4-FFF2-40B4-BE49-F238E27FC236}">
                  <a16:creationId xmlns:a16="http://schemas.microsoft.com/office/drawing/2014/main" id="{050804F0-9649-490A-85CA-C847A9B34963}"/>
                </a:ext>
              </a:extLst>
            </p:cNvPr>
            <p:cNvSpPr>
              <a:spLocks noChangeShapeType="1"/>
            </p:cNvSpPr>
            <p:nvPr/>
          </p:nvSpPr>
          <p:spPr bwMode="auto">
            <a:xfrm>
              <a:off x="3648" y="1968"/>
              <a:ext cx="0"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79" name="Line 18">
              <a:extLst>
                <a:ext uri="{FF2B5EF4-FFF2-40B4-BE49-F238E27FC236}">
                  <a16:creationId xmlns:a16="http://schemas.microsoft.com/office/drawing/2014/main" id="{BC769818-C00B-41ED-8501-E84D242DE24A}"/>
                </a:ext>
              </a:extLst>
            </p:cNvPr>
            <p:cNvSpPr>
              <a:spLocks noChangeShapeType="1"/>
            </p:cNvSpPr>
            <p:nvPr/>
          </p:nvSpPr>
          <p:spPr bwMode="auto">
            <a:xfrm>
              <a:off x="3360" y="1968"/>
              <a:ext cx="288"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0" name="Line 19">
              <a:extLst>
                <a:ext uri="{FF2B5EF4-FFF2-40B4-BE49-F238E27FC236}">
                  <a16:creationId xmlns:a16="http://schemas.microsoft.com/office/drawing/2014/main" id="{7CB29CCD-44A5-4108-81BA-2FF5895397EE}"/>
                </a:ext>
              </a:extLst>
            </p:cNvPr>
            <p:cNvSpPr>
              <a:spLocks noChangeShapeType="1"/>
            </p:cNvSpPr>
            <p:nvPr/>
          </p:nvSpPr>
          <p:spPr bwMode="auto">
            <a:xfrm flipH="1">
              <a:off x="3360" y="1968"/>
              <a:ext cx="288"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1" name="Line 20">
              <a:extLst>
                <a:ext uri="{FF2B5EF4-FFF2-40B4-BE49-F238E27FC236}">
                  <a16:creationId xmlns:a16="http://schemas.microsoft.com/office/drawing/2014/main" id="{33D88F39-47DE-4D19-98E1-BB8EC58BAE95}"/>
                </a:ext>
              </a:extLst>
            </p:cNvPr>
            <p:cNvSpPr>
              <a:spLocks noChangeShapeType="1"/>
            </p:cNvSpPr>
            <p:nvPr/>
          </p:nvSpPr>
          <p:spPr bwMode="auto">
            <a:xfrm>
              <a:off x="3168" y="2111"/>
              <a:ext cx="192"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2" name="Line 21">
              <a:extLst>
                <a:ext uri="{FF2B5EF4-FFF2-40B4-BE49-F238E27FC236}">
                  <a16:creationId xmlns:a16="http://schemas.microsoft.com/office/drawing/2014/main" id="{A39B2B84-B59B-497C-85DB-5D9CA287495D}"/>
                </a:ext>
              </a:extLst>
            </p:cNvPr>
            <p:cNvSpPr>
              <a:spLocks noChangeShapeType="1"/>
            </p:cNvSpPr>
            <p:nvPr/>
          </p:nvSpPr>
          <p:spPr bwMode="auto">
            <a:xfrm flipH="1">
              <a:off x="3648" y="2111"/>
              <a:ext cx="149"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3" name="Line 22">
              <a:extLst>
                <a:ext uri="{FF2B5EF4-FFF2-40B4-BE49-F238E27FC236}">
                  <a16:creationId xmlns:a16="http://schemas.microsoft.com/office/drawing/2014/main" id="{EA06EA5A-A31D-42F9-9313-C54169DD79A3}"/>
                </a:ext>
              </a:extLst>
            </p:cNvPr>
            <p:cNvSpPr>
              <a:spLocks noChangeShapeType="1"/>
            </p:cNvSpPr>
            <p:nvPr/>
          </p:nvSpPr>
          <p:spPr bwMode="auto">
            <a:xfrm flipH="1">
              <a:off x="3024" y="2111"/>
              <a:ext cx="139"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84" name="Line 23">
              <a:extLst>
                <a:ext uri="{FF2B5EF4-FFF2-40B4-BE49-F238E27FC236}">
                  <a16:creationId xmlns:a16="http://schemas.microsoft.com/office/drawing/2014/main" id="{33C7127E-D634-4581-9F1E-01C053FC0EB0}"/>
                </a:ext>
              </a:extLst>
            </p:cNvPr>
            <p:cNvSpPr>
              <a:spLocks noChangeShapeType="1"/>
            </p:cNvSpPr>
            <p:nvPr/>
          </p:nvSpPr>
          <p:spPr bwMode="auto">
            <a:xfrm>
              <a:off x="3792" y="2111"/>
              <a:ext cx="142"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grpSp>
      <p:sp>
        <p:nvSpPr>
          <p:cNvPr id="85" name="D&amp;C 93">
            <a:extLst>
              <a:ext uri="{FF2B5EF4-FFF2-40B4-BE49-F238E27FC236}">
                <a16:creationId xmlns:a16="http://schemas.microsoft.com/office/drawing/2014/main" id="{00C7068D-649D-4DA6-9C30-194EB0811B75}"/>
              </a:ext>
            </a:extLst>
          </p:cNvPr>
          <p:cNvSpPr/>
          <p:nvPr/>
        </p:nvSpPr>
        <p:spPr>
          <a:xfrm>
            <a:off x="2559524" y="678731"/>
            <a:ext cx="3003076" cy="584775"/>
          </a:xfrm>
          <a:prstGeom prst="rect">
            <a:avLst/>
          </a:prstGeom>
        </p:spPr>
        <p:txBody>
          <a:bodyPr wrap="square">
            <a:spAutoFit/>
          </a:bodyPr>
          <a:lstStyle/>
          <a:p>
            <a:pPr algn="ctr" eaLnBrk="1" hangingPunct="1">
              <a:defRPr/>
            </a:pPr>
            <a:r>
              <a:rPr lang="en-US" sz="1600" dirty="0">
                <a:latin typeface="+mn-lt"/>
                <a:cs typeface="Arial" charset="0"/>
              </a:rPr>
              <a:t>“Truth Is…</a:t>
            </a:r>
            <a:r>
              <a:rPr lang="en-US" sz="1600" b="1" dirty="0">
                <a:latin typeface="+mn-lt"/>
                <a:cs typeface="Arial" charset="0"/>
              </a:rPr>
              <a:t>Knowledge</a:t>
            </a:r>
            <a:r>
              <a:rPr lang="en-US" sz="1600" dirty="0">
                <a:latin typeface="+mn-lt"/>
                <a:cs typeface="Arial" charset="0"/>
              </a:rPr>
              <a:t> of…Reality” </a:t>
            </a:r>
          </a:p>
          <a:p>
            <a:pPr algn="ctr" eaLnBrk="1" hangingPunct="1">
              <a:defRPr/>
            </a:pPr>
            <a:r>
              <a:rPr lang="en-US" sz="1600" dirty="0">
                <a:latin typeface="+mn-lt"/>
                <a:cs typeface="Arial" charset="0"/>
              </a:rPr>
              <a:t>(D&amp;C 93:24-25)</a:t>
            </a:r>
          </a:p>
        </p:txBody>
      </p:sp>
      <p:sp>
        <p:nvSpPr>
          <p:cNvPr id="87" name="Descriptive Truth">
            <a:extLst>
              <a:ext uri="{FF2B5EF4-FFF2-40B4-BE49-F238E27FC236}">
                <a16:creationId xmlns:a16="http://schemas.microsoft.com/office/drawing/2014/main" id="{D115DAD6-02D1-4681-9B3F-345B6F7F49C1}"/>
              </a:ext>
            </a:extLst>
          </p:cNvPr>
          <p:cNvSpPr txBox="1"/>
          <p:nvPr/>
        </p:nvSpPr>
        <p:spPr bwMode="auto">
          <a:xfrm>
            <a:off x="-11863" y="152400"/>
            <a:ext cx="2907463" cy="1077218"/>
          </a:xfrm>
          <a:prstGeom prst="rect">
            <a:avLst/>
          </a:prstGeom>
          <a:noFill/>
        </p:spPr>
        <p:txBody>
          <a:bodyPr wrap="none">
            <a:spAutoFit/>
          </a:bodyPr>
          <a:lstStyle/>
          <a:p>
            <a:pPr eaLnBrk="1" hangingPunct="1">
              <a:defRPr/>
            </a:pPr>
            <a:r>
              <a:rPr lang="en-US" sz="2400" b="1" dirty="0">
                <a:solidFill>
                  <a:srgbClr val="00B050"/>
                </a:solidFill>
                <a:latin typeface="+mn-lt"/>
                <a:cs typeface="Arial" charset="0"/>
              </a:rPr>
              <a:t>DESCRIPTIVE TRUTHS</a:t>
            </a:r>
          </a:p>
          <a:p>
            <a:pPr eaLnBrk="1" hangingPunct="1">
              <a:defRPr/>
            </a:pPr>
            <a:r>
              <a:rPr lang="en-US" sz="2000" b="1" dirty="0">
                <a:solidFill>
                  <a:srgbClr val="00B050"/>
                </a:solidFill>
                <a:latin typeface="+mn-lt"/>
                <a:cs typeface="Arial" charset="0"/>
              </a:rPr>
              <a:t>Correspondence</a:t>
            </a:r>
          </a:p>
          <a:p>
            <a:pPr eaLnBrk="1" hangingPunct="1">
              <a:defRPr/>
            </a:pPr>
            <a:r>
              <a:rPr lang="en-US" sz="2000" b="1" dirty="0">
                <a:solidFill>
                  <a:srgbClr val="00B050"/>
                </a:solidFill>
                <a:latin typeface="+mn-lt"/>
                <a:cs typeface="Arial" charset="0"/>
              </a:rPr>
              <a:t>of Truth</a:t>
            </a:r>
          </a:p>
        </p:txBody>
      </p:sp>
      <p:cxnSp>
        <p:nvCxnSpPr>
          <p:cNvPr id="88" name="Straight Arrow Connector 87">
            <a:extLst>
              <a:ext uri="{FF2B5EF4-FFF2-40B4-BE49-F238E27FC236}">
                <a16:creationId xmlns:a16="http://schemas.microsoft.com/office/drawing/2014/main" id="{EF4F6197-E470-4220-94FF-B1D370396847}"/>
              </a:ext>
            </a:extLst>
          </p:cNvPr>
          <p:cNvCxnSpPr>
            <a:cxnSpLocks/>
          </p:cNvCxnSpPr>
          <p:nvPr/>
        </p:nvCxnSpPr>
        <p:spPr bwMode="auto">
          <a:xfrm>
            <a:off x="2066781" y="820777"/>
            <a:ext cx="886489" cy="5549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1A9C497E-D1D9-4818-8C89-0AED0CF2B353}"/>
              </a:ext>
            </a:extLst>
          </p:cNvPr>
          <p:cNvCxnSpPr>
            <a:cxnSpLocks/>
          </p:cNvCxnSpPr>
          <p:nvPr/>
        </p:nvCxnSpPr>
        <p:spPr bwMode="auto">
          <a:xfrm>
            <a:off x="2077308" y="820777"/>
            <a:ext cx="404475" cy="7708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82BF110-1F22-42C9-BE7C-F23A9772F2AB}"/>
              </a:ext>
            </a:extLst>
          </p:cNvPr>
          <p:cNvSpPr/>
          <p:nvPr/>
        </p:nvSpPr>
        <p:spPr>
          <a:xfrm>
            <a:off x="1042748" y="1297266"/>
            <a:ext cx="941348" cy="369332"/>
          </a:xfrm>
          <a:prstGeom prst="rect">
            <a:avLst/>
          </a:prstGeom>
        </p:spPr>
        <p:txBody>
          <a:bodyPr wrap="none">
            <a:spAutoFit/>
          </a:bodyPr>
          <a:lstStyle/>
          <a:p>
            <a:pPr eaLnBrk="1" hangingPunct="1">
              <a:defRPr/>
            </a:pPr>
            <a:r>
              <a:rPr lang="en-US" b="1" dirty="0">
                <a:cs typeface="Arial" charset="0"/>
              </a:rPr>
              <a:t>FACTS</a:t>
            </a:r>
          </a:p>
        </p:txBody>
      </p:sp>
      <p:grpSp>
        <p:nvGrpSpPr>
          <p:cNvPr id="66" name="Group 11">
            <a:extLst>
              <a:ext uri="{FF2B5EF4-FFF2-40B4-BE49-F238E27FC236}">
                <a16:creationId xmlns:a16="http://schemas.microsoft.com/office/drawing/2014/main" id="{E03CFEF3-36E2-4839-AC0F-67EE15F3D481}"/>
              </a:ext>
            </a:extLst>
          </p:cNvPr>
          <p:cNvGrpSpPr>
            <a:grpSpLocks/>
          </p:cNvGrpSpPr>
          <p:nvPr/>
        </p:nvGrpSpPr>
        <p:grpSpPr bwMode="auto">
          <a:xfrm>
            <a:off x="7271853" y="1301401"/>
            <a:ext cx="2121206" cy="344488"/>
            <a:chOff x="2928" y="1920"/>
            <a:chExt cx="1104" cy="432"/>
          </a:xfrm>
        </p:grpSpPr>
        <p:sp>
          <p:nvSpPr>
            <p:cNvPr id="86" name="Line 12">
              <a:extLst>
                <a:ext uri="{FF2B5EF4-FFF2-40B4-BE49-F238E27FC236}">
                  <a16:creationId xmlns:a16="http://schemas.microsoft.com/office/drawing/2014/main" id="{9CA03899-BB59-419F-B092-294DB1AC44AE}"/>
                </a:ext>
              </a:extLst>
            </p:cNvPr>
            <p:cNvSpPr>
              <a:spLocks noChangeShapeType="1"/>
            </p:cNvSpPr>
            <p:nvPr/>
          </p:nvSpPr>
          <p:spPr bwMode="auto">
            <a:xfrm>
              <a:off x="2928" y="2352"/>
              <a:ext cx="1104" cy="0"/>
            </a:xfrm>
            <a:prstGeom prst="line">
              <a:avLst/>
            </a:prstGeom>
            <a:noFill/>
            <a:ln w="76200" cmpd="tri">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0" name="Freeform 13">
              <a:extLst>
                <a:ext uri="{FF2B5EF4-FFF2-40B4-BE49-F238E27FC236}">
                  <a16:creationId xmlns:a16="http://schemas.microsoft.com/office/drawing/2014/main" id="{8AE8F3F7-6A08-4CAF-BBD9-3BE990EA538E}"/>
                </a:ext>
              </a:extLst>
            </p:cNvPr>
            <p:cNvSpPr>
              <a:spLocks/>
            </p:cNvSpPr>
            <p:nvPr/>
          </p:nvSpPr>
          <p:spPr bwMode="auto">
            <a:xfrm>
              <a:off x="2928" y="1920"/>
              <a:ext cx="1104" cy="432"/>
            </a:xfrm>
            <a:custGeom>
              <a:avLst/>
              <a:gdLst/>
              <a:ahLst/>
              <a:cxnLst>
                <a:cxn ang="0">
                  <a:pos x="0" y="432"/>
                </a:cxn>
                <a:cxn ang="0">
                  <a:pos x="576" y="0"/>
                </a:cxn>
                <a:cxn ang="0">
                  <a:pos x="1104" y="432"/>
                </a:cxn>
              </a:cxnLst>
              <a:rect l="0" t="0" r="r" b="b"/>
              <a:pathLst>
                <a:path w="1104" h="432">
                  <a:moveTo>
                    <a:pt x="0" y="432"/>
                  </a:moveTo>
                  <a:cubicBezTo>
                    <a:pt x="196" y="216"/>
                    <a:pt x="392" y="0"/>
                    <a:pt x="576" y="0"/>
                  </a:cubicBezTo>
                  <a:cubicBezTo>
                    <a:pt x="760" y="0"/>
                    <a:pt x="1016" y="360"/>
                    <a:pt x="1104" y="432"/>
                  </a:cubicBezTo>
                </a:path>
              </a:pathLst>
            </a:cu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1" name="Line 14">
              <a:extLst>
                <a:ext uri="{FF2B5EF4-FFF2-40B4-BE49-F238E27FC236}">
                  <a16:creationId xmlns:a16="http://schemas.microsoft.com/office/drawing/2014/main" id="{F1009660-1A30-4B9A-9539-F945AD69B35A}"/>
                </a:ext>
              </a:extLst>
            </p:cNvPr>
            <p:cNvSpPr>
              <a:spLocks noChangeShapeType="1"/>
            </p:cNvSpPr>
            <p:nvPr/>
          </p:nvSpPr>
          <p:spPr bwMode="auto">
            <a:xfrm>
              <a:off x="3168" y="2111"/>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2" name="Line 15">
              <a:extLst>
                <a:ext uri="{FF2B5EF4-FFF2-40B4-BE49-F238E27FC236}">
                  <a16:creationId xmlns:a16="http://schemas.microsoft.com/office/drawing/2014/main" id="{2D61B313-565B-4AA5-99BC-D392EB7844C9}"/>
                </a:ext>
              </a:extLst>
            </p:cNvPr>
            <p:cNvSpPr>
              <a:spLocks noChangeShapeType="1"/>
            </p:cNvSpPr>
            <p:nvPr/>
          </p:nvSpPr>
          <p:spPr bwMode="auto">
            <a:xfrm>
              <a:off x="3792" y="2111"/>
              <a:ext cx="0"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3" name="Line 16">
              <a:extLst>
                <a:ext uri="{FF2B5EF4-FFF2-40B4-BE49-F238E27FC236}">
                  <a16:creationId xmlns:a16="http://schemas.microsoft.com/office/drawing/2014/main" id="{92547BCE-1F58-4458-B72A-B15BFFEB16C1}"/>
                </a:ext>
              </a:extLst>
            </p:cNvPr>
            <p:cNvSpPr>
              <a:spLocks noChangeShapeType="1"/>
            </p:cNvSpPr>
            <p:nvPr/>
          </p:nvSpPr>
          <p:spPr bwMode="auto">
            <a:xfrm>
              <a:off x="3360" y="1968"/>
              <a:ext cx="0"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4" name="Line 17">
              <a:extLst>
                <a:ext uri="{FF2B5EF4-FFF2-40B4-BE49-F238E27FC236}">
                  <a16:creationId xmlns:a16="http://schemas.microsoft.com/office/drawing/2014/main" id="{54E7936A-0AB5-4A35-B29B-2503FD98F628}"/>
                </a:ext>
              </a:extLst>
            </p:cNvPr>
            <p:cNvSpPr>
              <a:spLocks noChangeShapeType="1"/>
            </p:cNvSpPr>
            <p:nvPr/>
          </p:nvSpPr>
          <p:spPr bwMode="auto">
            <a:xfrm>
              <a:off x="3648" y="1968"/>
              <a:ext cx="0"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5" name="Line 18">
              <a:extLst>
                <a:ext uri="{FF2B5EF4-FFF2-40B4-BE49-F238E27FC236}">
                  <a16:creationId xmlns:a16="http://schemas.microsoft.com/office/drawing/2014/main" id="{10B82FB9-828C-4EFA-A4A9-34D73D0BB8D7}"/>
                </a:ext>
              </a:extLst>
            </p:cNvPr>
            <p:cNvSpPr>
              <a:spLocks noChangeShapeType="1"/>
            </p:cNvSpPr>
            <p:nvPr/>
          </p:nvSpPr>
          <p:spPr bwMode="auto">
            <a:xfrm>
              <a:off x="3360" y="1968"/>
              <a:ext cx="288"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6" name="Line 19">
              <a:extLst>
                <a:ext uri="{FF2B5EF4-FFF2-40B4-BE49-F238E27FC236}">
                  <a16:creationId xmlns:a16="http://schemas.microsoft.com/office/drawing/2014/main" id="{42ABA744-9710-407C-8848-801608EFB596}"/>
                </a:ext>
              </a:extLst>
            </p:cNvPr>
            <p:cNvSpPr>
              <a:spLocks noChangeShapeType="1"/>
            </p:cNvSpPr>
            <p:nvPr/>
          </p:nvSpPr>
          <p:spPr bwMode="auto">
            <a:xfrm flipH="1">
              <a:off x="3360" y="1968"/>
              <a:ext cx="288" cy="384"/>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7" name="Line 20">
              <a:extLst>
                <a:ext uri="{FF2B5EF4-FFF2-40B4-BE49-F238E27FC236}">
                  <a16:creationId xmlns:a16="http://schemas.microsoft.com/office/drawing/2014/main" id="{7F34CCEA-54EB-4A94-9DF3-497FD5A7443F}"/>
                </a:ext>
              </a:extLst>
            </p:cNvPr>
            <p:cNvSpPr>
              <a:spLocks noChangeShapeType="1"/>
            </p:cNvSpPr>
            <p:nvPr/>
          </p:nvSpPr>
          <p:spPr bwMode="auto">
            <a:xfrm>
              <a:off x="3168" y="2111"/>
              <a:ext cx="192"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8" name="Line 21">
              <a:extLst>
                <a:ext uri="{FF2B5EF4-FFF2-40B4-BE49-F238E27FC236}">
                  <a16:creationId xmlns:a16="http://schemas.microsoft.com/office/drawing/2014/main" id="{38770418-D890-4888-9536-862CE672ECD3}"/>
                </a:ext>
              </a:extLst>
            </p:cNvPr>
            <p:cNvSpPr>
              <a:spLocks noChangeShapeType="1"/>
            </p:cNvSpPr>
            <p:nvPr/>
          </p:nvSpPr>
          <p:spPr bwMode="auto">
            <a:xfrm flipH="1">
              <a:off x="3648" y="2111"/>
              <a:ext cx="149"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99" name="Line 22">
              <a:extLst>
                <a:ext uri="{FF2B5EF4-FFF2-40B4-BE49-F238E27FC236}">
                  <a16:creationId xmlns:a16="http://schemas.microsoft.com/office/drawing/2014/main" id="{4C1C446D-F388-440E-B493-69576B1E2044}"/>
                </a:ext>
              </a:extLst>
            </p:cNvPr>
            <p:cNvSpPr>
              <a:spLocks noChangeShapeType="1"/>
            </p:cNvSpPr>
            <p:nvPr/>
          </p:nvSpPr>
          <p:spPr bwMode="auto">
            <a:xfrm flipH="1">
              <a:off x="3024" y="2111"/>
              <a:ext cx="139"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sp>
          <p:nvSpPr>
            <p:cNvPr id="100" name="Line 23">
              <a:extLst>
                <a:ext uri="{FF2B5EF4-FFF2-40B4-BE49-F238E27FC236}">
                  <a16:creationId xmlns:a16="http://schemas.microsoft.com/office/drawing/2014/main" id="{8209D815-7FCD-4248-84F7-8DBDF6986396}"/>
                </a:ext>
              </a:extLst>
            </p:cNvPr>
            <p:cNvSpPr>
              <a:spLocks noChangeShapeType="1"/>
            </p:cNvSpPr>
            <p:nvPr/>
          </p:nvSpPr>
          <p:spPr bwMode="auto">
            <a:xfrm>
              <a:off x="3792" y="2111"/>
              <a:ext cx="142" cy="241"/>
            </a:xfrm>
            <a:prstGeom prst="line">
              <a:avLst/>
            </a:prstGeom>
            <a:noFill/>
            <a:ln w="9525">
              <a:solidFill>
                <a:schemeClr val="tx1"/>
              </a:solidFill>
              <a:round/>
              <a:headEnd/>
              <a:tailEnd/>
            </a:ln>
            <a:effectLst/>
          </p:spPr>
          <p:txBody>
            <a:bodyPr/>
            <a:lstStyle/>
            <a:p>
              <a:pPr eaLnBrk="1" hangingPunct="1">
                <a:defRPr/>
              </a:pPr>
              <a:endParaRPr lang="en-US" sz="2000">
                <a:latin typeface="+mn-lt"/>
                <a:cs typeface="Arial" charset="0"/>
              </a:endParaRPr>
            </a:p>
          </p:txBody>
        </p:sp>
      </p:grpSp>
      <p:sp>
        <p:nvSpPr>
          <p:cNvPr id="104" name="TextBox 103">
            <a:extLst>
              <a:ext uri="{FF2B5EF4-FFF2-40B4-BE49-F238E27FC236}">
                <a16:creationId xmlns:a16="http://schemas.microsoft.com/office/drawing/2014/main" id="{B15FF773-DF99-4029-8233-9715689F100A}"/>
              </a:ext>
            </a:extLst>
          </p:cNvPr>
          <p:cNvSpPr txBox="1"/>
          <p:nvPr/>
        </p:nvSpPr>
        <p:spPr bwMode="auto">
          <a:xfrm>
            <a:off x="9141870" y="151972"/>
            <a:ext cx="3050130" cy="461665"/>
          </a:xfrm>
          <a:prstGeom prst="rect">
            <a:avLst/>
          </a:prstGeom>
          <a:noFill/>
        </p:spPr>
        <p:txBody>
          <a:bodyPr wrap="none">
            <a:spAutoFit/>
          </a:bodyPr>
          <a:lstStyle/>
          <a:p>
            <a:pPr algn="ctr" eaLnBrk="1" hangingPunct="1">
              <a:defRPr/>
            </a:pPr>
            <a:r>
              <a:rPr lang="en-US" sz="2400" b="1" dirty="0">
                <a:solidFill>
                  <a:srgbClr val="00B050"/>
                </a:solidFill>
                <a:latin typeface="+mn-lt"/>
                <a:cs typeface="Arial" charset="0"/>
              </a:rPr>
              <a:t>PRESCRIPTIVE TRUTHS</a:t>
            </a:r>
          </a:p>
        </p:txBody>
      </p:sp>
      <p:cxnSp>
        <p:nvCxnSpPr>
          <p:cNvPr id="105" name="Straight Arrow Connector 104">
            <a:extLst>
              <a:ext uri="{FF2B5EF4-FFF2-40B4-BE49-F238E27FC236}">
                <a16:creationId xmlns:a16="http://schemas.microsoft.com/office/drawing/2014/main" id="{FD6088A4-EE88-4EF4-9984-84784E6F7B27}"/>
              </a:ext>
            </a:extLst>
          </p:cNvPr>
          <p:cNvCxnSpPr>
            <a:cxnSpLocks/>
          </p:cNvCxnSpPr>
          <p:nvPr/>
        </p:nvCxnSpPr>
        <p:spPr bwMode="auto">
          <a:xfrm flipH="1">
            <a:off x="9204380" y="934851"/>
            <a:ext cx="909726" cy="53465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DF65CD20-B64A-4A64-9C07-D7F28E503357}"/>
              </a:ext>
            </a:extLst>
          </p:cNvPr>
          <p:cNvCxnSpPr>
            <a:cxnSpLocks/>
          </p:cNvCxnSpPr>
          <p:nvPr/>
        </p:nvCxnSpPr>
        <p:spPr bwMode="auto">
          <a:xfrm flipH="1">
            <a:off x="9711113" y="922151"/>
            <a:ext cx="414106" cy="66943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D&amp;C 93">
            <a:extLst>
              <a:ext uri="{FF2B5EF4-FFF2-40B4-BE49-F238E27FC236}">
                <a16:creationId xmlns:a16="http://schemas.microsoft.com/office/drawing/2014/main" id="{11D206BE-45B1-4098-9C96-DC8354C2F5ED}"/>
              </a:ext>
            </a:extLst>
          </p:cNvPr>
          <p:cNvSpPr/>
          <p:nvPr/>
        </p:nvSpPr>
        <p:spPr>
          <a:xfrm>
            <a:off x="6705600" y="500536"/>
            <a:ext cx="2889953" cy="830997"/>
          </a:xfrm>
          <a:prstGeom prst="rect">
            <a:avLst/>
          </a:prstGeom>
        </p:spPr>
        <p:txBody>
          <a:bodyPr wrap="square">
            <a:spAutoFit/>
          </a:bodyPr>
          <a:lstStyle/>
          <a:p>
            <a:pPr algn="ctr" eaLnBrk="1" hangingPunct="1">
              <a:defRPr/>
            </a:pPr>
            <a:r>
              <a:rPr lang="en-US" sz="1600" dirty="0">
                <a:latin typeface="+mn-lt"/>
                <a:cs typeface="Arial" charset="0"/>
              </a:rPr>
              <a:t>“</a:t>
            </a:r>
            <a:r>
              <a:rPr lang="en-US" sz="1600" dirty="0">
                <a:latin typeface="+mn-lt"/>
              </a:rPr>
              <a:t>If ye </a:t>
            </a:r>
            <a:r>
              <a:rPr lang="en-US" sz="1600" b="1" dirty="0">
                <a:latin typeface="+mn-lt"/>
              </a:rPr>
              <a:t>know</a:t>
            </a:r>
            <a:r>
              <a:rPr lang="en-US" sz="1600" dirty="0">
                <a:latin typeface="+mn-lt"/>
              </a:rPr>
              <a:t> these things, happy </a:t>
            </a:r>
          </a:p>
          <a:p>
            <a:pPr algn="ctr" eaLnBrk="1" hangingPunct="1">
              <a:defRPr/>
            </a:pPr>
            <a:r>
              <a:rPr lang="en-US" sz="1600" dirty="0">
                <a:latin typeface="+mn-lt"/>
              </a:rPr>
              <a:t>are ye if ye </a:t>
            </a:r>
            <a:r>
              <a:rPr lang="en-US" sz="1600" b="1" dirty="0">
                <a:latin typeface="+mn-lt"/>
              </a:rPr>
              <a:t>do</a:t>
            </a:r>
            <a:r>
              <a:rPr lang="en-US" sz="1600" dirty="0">
                <a:latin typeface="+mn-lt"/>
              </a:rPr>
              <a:t> them.</a:t>
            </a:r>
            <a:r>
              <a:rPr lang="en-US" sz="1600" dirty="0">
                <a:latin typeface="+mn-lt"/>
                <a:cs typeface="Arial" charset="0"/>
              </a:rPr>
              <a:t>” </a:t>
            </a:r>
          </a:p>
          <a:p>
            <a:pPr algn="ctr" eaLnBrk="1" hangingPunct="1">
              <a:defRPr/>
            </a:pPr>
            <a:r>
              <a:rPr lang="en-US" sz="1600" dirty="0">
                <a:latin typeface="+mn-lt"/>
                <a:cs typeface="Arial" charset="0"/>
              </a:rPr>
              <a:t>(John 13:17)</a:t>
            </a:r>
          </a:p>
        </p:txBody>
      </p:sp>
      <p:sp>
        <p:nvSpPr>
          <p:cNvPr id="6" name="Rectangle 5">
            <a:extLst>
              <a:ext uri="{FF2B5EF4-FFF2-40B4-BE49-F238E27FC236}">
                <a16:creationId xmlns:a16="http://schemas.microsoft.com/office/drawing/2014/main" id="{6DFE68BE-D6CD-498A-B86A-B960A881D97B}"/>
              </a:ext>
            </a:extLst>
          </p:cNvPr>
          <p:cNvSpPr/>
          <p:nvPr/>
        </p:nvSpPr>
        <p:spPr>
          <a:xfrm>
            <a:off x="10155208" y="526745"/>
            <a:ext cx="1978032" cy="646331"/>
          </a:xfrm>
          <a:prstGeom prst="rect">
            <a:avLst/>
          </a:prstGeom>
        </p:spPr>
        <p:txBody>
          <a:bodyPr wrap="square">
            <a:spAutoFit/>
          </a:bodyPr>
          <a:lstStyle/>
          <a:p>
            <a:pPr algn="r" eaLnBrk="1" hangingPunct="1">
              <a:defRPr/>
            </a:pPr>
            <a:r>
              <a:rPr lang="en-US" b="1" dirty="0">
                <a:solidFill>
                  <a:srgbClr val="00B050"/>
                </a:solidFill>
                <a:cs typeface="Arial" charset="0"/>
              </a:rPr>
              <a:t>Conformance of Correct Desires</a:t>
            </a:r>
          </a:p>
        </p:txBody>
      </p:sp>
      <p:sp>
        <p:nvSpPr>
          <p:cNvPr id="107" name="Rectangle 106">
            <a:extLst>
              <a:ext uri="{FF2B5EF4-FFF2-40B4-BE49-F238E27FC236}">
                <a16:creationId xmlns:a16="http://schemas.microsoft.com/office/drawing/2014/main" id="{1B5A6502-D706-4E9B-BF2A-02AB171536CB}"/>
              </a:ext>
            </a:extLst>
          </p:cNvPr>
          <p:cNvSpPr/>
          <p:nvPr/>
        </p:nvSpPr>
        <p:spPr>
          <a:xfrm>
            <a:off x="10229666" y="1297266"/>
            <a:ext cx="1103700" cy="369332"/>
          </a:xfrm>
          <a:prstGeom prst="rect">
            <a:avLst/>
          </a:prstGeom>
        </p:spPr>
        <p:txBody>
          <a:bodyPr wrap="none">
            <a:spAutoFit/>
          </a:bodyPr>
          <a:lstStyle/>
          <a:p>
            <a:pPr eaLnBrk="1" hangingPunct="1">
              <a:defRPr/>
            </a:pPr>
            <a:r>
              <a:rPr lang="en-US" b="1" dirty="0">
                <a:cs typeface="Arial" charset="0"/>
              </a:rPr>
              <a:t>VALUES</a:t>
            </a:r>
          </a:p>
        </p:txBody>
      </p:sp>
      <p:sp>
        <p:nvSpPr>
          <p:cNvPr id="108" name="Text Box 54">
            <a:extLst>
              <a:ext uri="{FF2B5EF4-FFF2-40B4-BE49-F238E27FC236}">
                <a16:creationId xmlns:a16="http://schemas.microsoft.com/office/drawing/2014/main" id="{BFEBC0DF-30D7-4FF7-9944-A9511BF4E2E5}"/>
              </a:ext>
            </a:extLst>
          </p:cNvPr>
          <p:cNvSpPr txBox="1">
            <a:spLocks noChangeArrowheads="1"/>
          </p:cNvSpPr>
          <p:nvPr/>
        </p:nvSpPr>
        <p:spPr bwMode="auto">
          <a:xfrm>
            <a:off x="8078336" y="1695706"/>
            <a:ext cx="523670" cy="369332"/>
          </a:xfrm>
          <a:prstGeom prst="rect">
            <a:avLst/>
          </a:prstGeom>
          <a:noFill/>
          <a:ln w="9525">
            <a:noFill/>
            <a:miter lim="800000"/>
            <a:headEnd/>
            <a:tailEnd/>
          </a:ln>
          <a:effectLst/>
        </p:spPr>
        <p:txBody>
          <a:bodyPr wrap="none">
            <a:spAutoFit/>
          </a:bodyPr>
          <a:lstStyle/>
          <a:p>
            <a:pPr algn="ctr" eaLnBrk="1" hangingPunct="1">
              <a:defRPr/>
            </a:pPr>
            <a:r>
              <a:rPr lang="en-US" b="1" dirty="0">
                <a:latin typeface="+mn-lt"/>
                <a:cs typeface="Arial" charset="0"/>
              </a:rPr>
              <a:t>Life</a:t>
            </a:r>
          </a:p>
        </p:txBody>
      </p:sp>
      <p:sp>
        <p:nvSpPr>
          <p:cNvPr id="111" name="Text Box 175">
            <a:extLst>
              <a:ext uri="{FF2B5EF4-FFF2-40B4-BE49-F238E27FC236}">
                <a16:creationId xmlns:a16="http://schemas.microsoft.com/office/drawing/2014/main" id="{6FF96537-0026-45EB-82D3-F091184BC46E}"/>
              </a:ext>
            </a:extLst>
          </p:cNvPr>
          <p:cNvSpPr txBox="1">
            <a:spLocks noChangeArrowheads="1"/>
          </p:cNvSpPr>
          <p:nvPr/>
        </p:nvSpPr>
        <p:spPr bwMode="auto">
          <a:xfrm>
            <a:off x="-38099" y="6022453"/>
            <a:ext cx="12230100" cy="830997"/>
          </a:xfrm>
          <a:prstGeom prst="rect">
            <a:avLst/>
          </a:prstGeom>
          <a:noFill/>
          <a:ln w="9525">
            <a:noFill/>
            <a:miter lim="800000"/>
            <a:headEnd/>
            <a:tailEnd/>
          </a:ln>
          <a:effectLst/>
        </p:spPr>
        <p:txBody>
          <a:bodyPr wrap="square">
            <a:spAutoFit/>
          </a:bodyPr>
          <a:lstStyle/>
          <a:p>
            <a:pPr algn="ctr" eaLnBrk="1" hangingPunct="1">
              <a:defRPr/>
            </a:pPr>
            <a:r>
              <a:rPr lang="en-US" sz="2400" b="1" dirty="0">
                <a:latin typeface="+mn-lt"/>
                <a:cs typeface="Arial" charset="0"/>
              </a:rPr>
              <a:t>HOLY SPIRIT</a:t>
            </a:r>
          </a:p>
          <a:p>
            <a:pPr algn="ctr" eaLnBrk="1" hangingPunct="1">
              <a:defRPr/>
            </a:pPr>
            <a:r>
              <a:rPr lang="en-US" sz="2400" dirty="0">
                <a:latin typeface="+mn-lt"/>
                <a:cs typeface="Arial" charset="0"/>
              </a:rPr>
              <a:t>(A Divine Substance)</a:t>
            </a:r>
          </a:p>
        </p:txBody>
      </p:sp>
      <p:sp>
        <p:nvSpPr>
          <p:cNvPr id="112" name="Text Box 11">
            <a:extLst>
              <a:ext uri="{FF2B5EF4-FFF2-40B4-BE49-F238E27FC236}">
                <a16:creationId xmlns:a16="http://schemas.microsoft.com/office/drawing/2014/main" id="{991B04D1-178C-452A-B036-92A9A8A3F9D3}"/>
              </a:ext>
            </a:extLst>
          </p:cNvPr>
          <p:cNvSpPr txBox="1">
            <a:spLocks noChangeArrowheads="1"/>
          </p:cNvSpPr>
          <p:nvPr/>
        </p:nvSpPr>
        <p:spPr bwMode="auto">
          <a:xfrm>
            <a:off x="107100" y="4088668"/>
            <a:ext cx="2849626" cy="1323439"/>
          </a:xfrm>
          <a:prstGeom prst="rect">
            <a:avLst/>
          </a:prstGeom>
          <a:noFill/>
          <a:ln w="9525">
            <a:noFill/>
            <a:miter lim="800000"/>
            <a:headEnd/>
            <a:tailEnd/>
          </a:ln>
          <a:effectLst/>
        </p:spPr>
        <p:txBody>
          <a:bodyPr wrap="none">
            <a:spAutoFit/>
          </a:bodyPr>
          <a:lstStyle/>
          <a:p>
            <a:pPr algn="ctr" eaLnBrk="1" hangingPunct="1">
              <a:defRPr/>
            </a:pPr>
            <a:endParaRPr lang="en-US" sz="900" b="1" dirty="0">
              <a:latin typeface="+mn-lt"/>
              <a:cs typeface="Arial" charset="0"/>
            </a:endParaRPr>
          </a:p>
          <a:p>
            <a:pPr algn="ctr" eaLnBrk="1" hangingPunct="1">
              <a:defRPr/>
            </a:pPr>
            <a:r>
              <a:rPr lang="en-US" sz="2400" b="1" dirty="0">
                <a:latin typeface="+mn-lt"/>
                <a:cs typeface="Arial" charset="0"/>
              </a:rPr>
              <a:t>SPIRITUAL CREATION</a:t>
            </a:r>
          </a:p>
          <a:p>
            <a:pPr algn="ctr" eaLnBrk="1" hangingPunct="1">
              <a:defRPr/>
            </a:pPr>
            <a:endParaRPr lang="en-US" sz="900" b="1" dirty="0">
              <a:latin typeface="+mn-lt"/>
              <a:cs typeface="Arial" charset="0"/>
            </a:endParaRPr>
          </a:p>
          <a:p>
            <a:pPr algn="ctr" eaLnBrk="1" hangingPunct="1">
              <a:defRPr/>
            </a:pPr>
            <a:r>
              <a:rPr lang="en-US" sz="2000" b="1" dirty="0">
                <a:latin typeface="+mn-lt"/>
                <a:cs typeface="Arial" charset="0"/>
              </a:rPr>
              <a:t>GOD THE CREATOR</a:t>
            </a:r>
          </a:p>
          <a:p>
            <a:pPr algn="ctr" eaLnBrk="1" hangingPunct="1">
              <a:defRPr/>
            </a:pPr>
            <a:r>
              <a:rPr lang="en-US" dirty="0">
                <a:latin typeface="+mn-lt"/>
                <a:cs typeface="Arial" charset="0"/>
              </a:rPr>
              <a:t>(Father…A Divine Person)</a:t>
            </a:r>
          </a:p>
        </p:txBody>
      </p:sp>
      <p:sp>
        <p:nvSpPr>
          <p:cNvPr id="113" name="Text Box 11">
            <a:extLst>
              <a:ext uri="{FF2B5EF4-FFF2-40B4-BE49-F238E27FC236}">
                <a16:creationId xmlns:a16="http://schemas.microsoft.com/office/drawing/2014/main" id="{9E1EFE8A-6C9F-4A0A-9BFA-7058AFFBAA3D}"/>
              </a:ext>
            </a:extLst>
          </p:cNvPr>
          <p:cNvSpPr txBox="1">
            <a:spLocks noChangeArrowheads="1"/>
          </p:cNvSpPr>
          <p:nvPr/>
        </p:nvSpPr>
        <p:spPr bwMode="auto">
          <a:xfrm>
            <a:off x="4498603" y="4186209"/>
            <a:ext cx="3153171" cy="1184940"/>
          </a:xfrm>
          <a:prstGeom prst="rect">
            <a:avLst/>
          </a:prstGeom>
          <a:noFill/>
          <a:ln w="9525">
            <a:noFill/>
            <a:miter lim="800000"/>
            <a:headEnd/>
            <a:tailEnd/>
          </a:ln>
          <a:effectLst/>
        </p:spPr>
        <p:txBody>
          <a:bodyPr wrap="none">
            <a:spAutoFit/>
          </a:bodyPr>
          <a:lstStyle/>
          <a:p>
            <a:pPr algn="ctr" eaLnBrk="1" hangingPunct="1">
              <a:defRPr/>
            </a:pPr>
            <a:r>
              <a:rPr lang="en-US" sz="2400" b="1" dirty="0">
                <a:latin typeface="+mn-lt"/>
                <a:cs typeface="Arial" charset="0"/>
              </a:rPr>
              <a:t>SPIRITUAL REVELATION</a:t>
            </a:r>
          </a:p>
          <a:p>
            <a:pPr algn="ctr" eaLnBrk="1" hangingPunct="1">
              <a:defRPr/>
            </a:pPr>
            <a:endParaRPr lang="en-US" sz="900" b="1" dirty="0">
              <a:latin typeface="+mn-lt"/>
              <a:cs typeface="Arial" charset="0"/>
            </a:endParaRPr>
          </a:p>
          <a:p>
            <a:pPr algn="ctr" eaLnBrk="1" hangingPunct="1">
              <a:defRPr/>
            </a:pPr>
            <a:r>
              <a:rPr lang="en-US" sz="2000" b="1" dirty="0">
                <a:latin typeface="+mn-lt"/>
                <a:cs typeface="Arial" charset="0"/>
              </a:rPr>
              <a:t>GOD THE REVELATOR</a:t>
            </a:r>
          </a:p>
          <a:p>
            <a:pPr algn="ctr" eaLnBrk="1" hangingPunct="1">
              <a:defRPr/>
            </a:pPr>
            <a:r>
              <a:rPr lang="en-US" dirty="0">
                <a:latin typeface="+mn-lt"/>
                <a:cs typeface="Arial" charset="0"/>
              </a:rPr>
              <a:t>(Holy Ghost…A Divine Person)</a:t>
            </a:r>
          </a:p>
        </p:txBody>
      </p:sp>
      <p:sp>
        <p:nvSpPr>
          <p:cNvPr id="114" name="Text Box 11">
            <a:extLst>
              <a:ext uri="{FF2B5EF4-FFF2-40B4-BE49-F238E27FC236}">
                <a16:creationId xmlns:a16="http://schemas.microsoft.com/office/drawing/2014/main" id="{E6379C04-D023-42ED-BD21-D9826D23DE29}"/>
              </a:ext>
            </a:extLst>
          </p:cNvPr>
          <p:cNvSpPr txBox="1">
            <a:spLocks noChangeArrowheads="1"/>
          </p:cNvSpPr>
          <p:nvPr/>
        </p:nvSpPr>
        <p:spPr bwMode="auto">
          <a:xfrm>
            <a:off x="9163766" y="4223615"/>
            <a:ext cx="2966325" cy="1184940"/>
          </a:xfrm>
          <a:prstGeom prst="rect">
            <a:avLst/>
          </a:prstGeom>
          <a:noFill/>
          <a:ln w="9525">
            <a:noFill/>
            <a:miter lim="800000"/>
            <a:headEnd/>
            <a:tailEnd/>
          </a:ln>
          <a:effectLst/>
        </p:spPr>
        <p:txBody>
          <a:bodyPr wrap="none">
            <a:spAutoFit/>
          </a:bodyPr>
          <a:lstStyle/>
          <a:p>
            <a:pPr algn="ctr" eaLnBrk="1" hangingPunct="1">
              <a:defRPr/>
            </a:pPr>
            <a:r>
              <a:rPr lang="en-US" sz="2400" b="1" dirty="0">
                <a:latin typeface="+mn-lt"/>
                <a:cs typeface="Arial" charset="0"/>
              </a:rPr>
              <a:t>SPIRITUAL SALVATION</a:t>
            </a:r>
          </a:p>
          <a:p>
            <a:pPr algn="ctr" eaLnBrk="1" hangingPunct="1">
              <a:defRPr/>
            </a:pPr>
            <a:endParaRPr lang="en-US" sz="900" b="1" dirty="0">
              <a:latin typeface="+mn-lt"/>
              <a:cs typeface="Arial" charset="0"/>
            </a:endParaRPr>
          </a:p>
          <a:p>
            <a:pPr algn="ctr" eaLnBrk="1" hangingPunct="1">
              <a:defRPr/>
            </a:pPr>
            <a:r>
              <a:rPr lang="en-US" sz="2000" b="1" dirty="0">
                <a:latin typeface="+mn-lt"/>
                <a:cs typeface="Arial" charset="0"/>
              </a:rPr>
              <a:t>GOD THE REDEEMER</a:t>
            </a:r>
          </a:p>
          <a:p>
            <a:pPr algn="ctr" eaLnBrk="1" hangingPunct="1">
              <a:defRPr/>
            </a:pPr>
            <a:r>
              <a:rPr lang="en-US" dirty="0">
                <a:latin typeface="+mn-lt"/>
                <a:cs typeface="Arial" charset="0"/>
              </a:rPr>
              <a:t>(Son…A Divine Person)</a:t>
            </a:r>
          </a:p>
        </p:txBody>
      </p:sp>
      <p:sp>
        <p:nvSpPr>
          <p:cNvPr id="115" name="Reality Standard">
            <a:extLst>
              <a:ext uri="{FF2B5EF4-FFF2-40B4-BE49-F238E27FC236}">
                <a16:creationId xmlns:a16="http://schemas.microsoft.com/office/drawing/2014/main" id="{D85B5C91-3B75-4C39-B696-EE00729EE237}"/>
              </a:ext>
            </a:extLst>
          </p:cNvPr>
          <p:cNvSpPr txBox="1">
            <a:spLocks noChangeArrowheads="1"/>
          </p:cNvSpPr>
          <p:nvPr/>
        </p:nvSpPr>
        <p:spPr bwMode="auto">
          <a:xfrm>
            <a:off x="2789736" y="3505200"/>
            <a:ext cx="1970298" cy="923330"/>
          </a:xfrm>
          <a:prstGeom prst="rect">
            <a:avLst/>
          </a:prstGeom>
          <a:noFill/>
          <a:ln w="9525">
            <a:noFill/>
            <a:miter lim="800000"/>
            <a:headEnd/>
            <a:tailEnd/>
          </a:ln>
          <a:effectLst/>
        </p:spPr>
        <p:txBody>
          <a:bodyPr wrap="square">
            <a:spAutoFit/>
          </a:bodyPr>
          <a:lstStyle/>
          <a:p>
            <a:pPr algn="ctr" eaLnBrk="1" hangingPunct="1">
              <a:defRPr/>
            </a:pPr>
            <a:r>
              <a:rPr lang="en-US" b="1" dirty="0">
                <a:latin typeface="+mn-lt"/>
                <a:cs typeface="Arial" charset="0"/>
              </a:rPr>
              <a:t>REALITY</a:t>
            </a:r>
          </a:p>
          <a:p>
            <a:pPr algn="ctr" eaLnBrk="1" hangingPunct="1">
              <a:defRPr/>
            </a:pPr>
            <a:r>
              <a:rPr lang="en-US" b="1" dirty="0">
                <a:latin typeface="+mn-lt"/>
                <a:cs typeface="Arial" charset="0"/>
              </a:rPr>
              <a:t>STANDARD </a:t>
            </a:r>
          </a:p>
          <a:p>
            <a:pPr algn="ctr" eaLnBrk="1" hangingPunct="1">
              <a:defRPr/>
            </a:pPr>
            <a:r>
              <a:rPr lang="en-US" b="1" dirty="0">
                <a:latin typeface="+mn-lt"/>
                <a:cs typeface="Arial" charset="0"/>
              </a:rPr>
              <a:t>OF TRUTH</a:t>
            </a:r>
          </a:p>
        </p:txBody>
      </p:sp>
      <p:sp>
        <p:nvSpPr>
          <p:cNvPr id="116" name="Life Standard">
            <a:extLst>
              <a:ext uri="{FF2B5EF4-FFF2-40B4-BE49-F238E27FC236}">
                <a16:creationId xmlns:a16="http://schemas.microsoft.com/office/drawing/2014/main" id="{3557FE5D-C569-4B93-8A3C-557D21D82802}"/>
              </a:ext>
            </a:extLst>
          </p:cNvPr>
          <p:cNvSpPr txBox="1">
            <a:spLocks noChangeArrowheads="1"/>
          </p:cNvSpPr>
          <p:nvPr/>
        </p:nvSpPr>
        <p:spPr bwMode="auto">
          <a:xfrm>
            <a:off x="7375561" y="3488066"/>
            <a:ext cx="1946352" cy="923330"/>
          </a:xfrm>
          <a:prstGeom prst="rect">
            <a:avLst/>
          </a:prstGeom>
          <a:noFill/>
          <a:ln w="9525">
            <a:noFill/>
            <a:miter lim="800000"/>
            <a:headEnd/>
            <a:tailEnd/>
          </a:ln>
          <a:effectLst/>
        </p:spPr>
        <p:txBody>
          <a:bodyPr wrap="square">
            <a:spAutoFit/>
          </a:bodyPr>
          <a:lstStyle/>
          <a:p>
            <a:pPr algn="ctr" eaLnBrk="1" hangingPunct="1">
              <a:defRPr/>
            </a:pPr>
            <a:r>
              <a:rPr lang="en-US" b="1" dirty="0">
                <a:latin typeface="+mn-lt"/>
                <a:cs typeface="Arial" charset="0"/>
              </a:rPr>
              <a:t>ETERNAL LIFE</a:t>
            </a:r>
          </a:p>
          <a:p>
            <a:pPr algn="ctr" eaLnBrk="1" hangingPunct="1">
              <a:defRPr/>
            </a:pPr>
            <a:r>
              <a:rPr lang="en-US" b="1" dirty="0">
                <a:latin typeface="+mn-lt"/>
                <a:cs typeface="Arial" charset="0"/>
              </a:rPr>
              <a:t>STANDARD </a:t>
            </a:r>
          </a:p>
          <a:p>
            <a:pPr algn="ctr" eaLnBrk="1" hangingPunct="1">
              <a:defRPr/>
            </a:pPr>
            <a:r>
              <a:rPr lang="en-US" b="1" dirty="0">
                <a:latin typeface="+mn-lt"/>
                <a:cs typeface="Arial" charset="0"/>
              </a:rPr>
              <a:t>OF VALUE</a:t>
            </a:r>
          </a:p>
        </p:txBody>
      </p:sp>
    </p:spTree>
    <p:extLst>
      <p:ext uri="{BB962C8B-B14F-4D97-AF65-F5344CB8AC3E}">
        <p14:creationId xmlns:p14="http://schemas.microsoft.com/office/powerpoint/2010/main" val="52507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7" grpId="0"/>
      <p:bldP spid="108" grpId="0"/>
      <p:bldP spid="111" grpId="0"/>
      <p:bldP spid="112" grpId="0"/>
      <p:bldP spid="113" grpId="0"/>
      <p:bldP spid="114" grpId="0"/>
      <p:bldP spid="115" grpId="0"/>
      <p:bldP spid="1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5" name="Rectangle 23">
            <a:extLst>
              <a:ext uri="{FF2B5EF4-FFF2-40B4-BE49-F238E27FC236}">
                <a16:creationId xmlns:a16="http://schemas.microsoft.com/office/drawing/2014/main" id="{C0F071D9-9F62-4F2C-B837-5963FC710ECF}"/>
              </a:ext>
            </a:extLst>
          </p:cNvPr>
          <p:cNvSpPr>
            <a:spLocks noChangeArrowheads="1"/>
          </p:cNvSpPr>
          <p:nvPr/>
        </p:nvSpPr>
        <p:spPr bwMode="auto">
          <a:xfrm>
            <a:off x="1752600" y="3490932"/>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6" name="Rectangle 23">
            <a:extLst>
              <a:ext uri="{FF2B5EF4-FFF2-40B4-BE49-F238E27FC236}">
                <a16:creationId xmlns:a16="http://schemas.microsoft.com/office/drawing/2014/main" id="{8ADFECD6-FE00-44D9-A9D9-CE887358C788}"/>
              </a:ext>
            </a:extLst>
          </p:cNvPr>
          <p:cNvSpPr>
            <a:spLocks noChangeArrowheads="1"/>
          </p:cNvSpPr>
          <p:nvPr/>
        </p:nvSpPr>
        <p:spPr bwMode="auto">
          <a:xfrm>
            <a:off x="1747837" y="5273695"/>
            <a:ext cx="8686800" cy="461962"/>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7" name="Line 2">
            <a:extLst>
              <a:ext uri="{FF2B5EF4-FFF2-40B4-BE49-F238E27FC236}">
                <a16:creationId xmlns:a16="http://schemas.microsoft.com/office/drawing/2014/main" id="{85213C2E-9077-4D68-9B4B-EEB8757D058D}"/>
              </a:ext>
            </a:extLst>
          </p:cNvPr>
          <p:cNvSpPr>
            <a:spLocks noChangeShapeType="1"/>
          </p:cNvSpPr>
          <p:nvPr/>
        </p:nvSpPr>
        <p:spPr bwMode="auto">
          <a:xfrm flipH="1">
            <a:off x="4036700" y="95250"/>
            <a:ext cx="1900" cy="59962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3">
            <a:extLst>
              <a:ext uri="{FF2B5EF4-FFF2-40B4-BE49-F238E27FC236}">
                <a16:creationId xmlns:a16="http://schemas.microsoft.com/office/drawing/2014/main" id="{36051A3E-1C22-4F6A-9116-9AF7965A3A5A}"/>
              </a:ext>
            </a:extLst>
          </p:cNvPr>
          <p:cNvSpPr>
            <a:spLocks noChangeShapeType="1"/>
          </p:cNvSpPr>
          <p:nvPr/>
        </p:nvSpPr>
        <p:spPr bwMode="auto">
          <a:xfrm flipH="1">
            <a:off x="8229600" y="95249"/>
            <a:ext cx="11129" cy="599628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7" descr="YahooTopPicsEmail2">
            <a:extLst>
              <a:ext uri="{FF2B5EF4-FFF2-40B4-BE49-F238E27FC236}">
                <a16:creationId xmlns:a16="http://schemas.microsoft.com/office/drawing/2014/main" id="{65B0903A-EA36-4D97-9535-BD8F61BE4321}"/>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 name="AutoShape 8" descr="YahooTopPicsEmail2">
            <a:extLst>
              <a:ext uri="{FF2B5EF4-FFF2-40B4-BE49-F238E27FC236}">
                <a16:creationId xmlns:a16="http://schemas.microsoft.com/office/drawing/2014/main" id="{D97EBE74-F23F-402C-9270-4900434F2698}"/>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2" name="AutoShape 9" descr="YahooTopPicsEmail2">
            <a:extLst>
              <a:ext uri="{FF2B5EF4-FFF2-40B4-BE49-F238E27FC236}">
                <a16:creationId xmlns:a16="http://schemas.microsoft.com/office/drawing/2014/main" id="{23BA7D68-A38B-4E76-9F7F-4BF76E146D7A}"/>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13" name="Group 96">
            <a:extLst>
              <a:ext uri="{FF2B5EF4-FFF2-40B4-BE49-F238E27FC236}">
                <a16:creationId xmlns:a16="http://schemas.microsoft.com/office/drawing/2014/main" id="{A66B0571-3FF4-4E92-897B-EF5E195DB1B8}"/>
              </a:ext>
            </a:extLst>
          </p:cNvPr>
          <p:cNvGrpSpPr>
            <a:grpSpLocks/>
          </p:cNvGrpSpPr>
          <p:nvPr/>
        </p:nvGrpSpPr>
        <p:grpSpPr bwMode="auto">
          <a:xfrm>
            <a:off x="7040552" y="2305893"/>
            <a:ext cx="4427842" cy="673535"/>
            <a:chOff x="4140187" y="1942080"/>
            <a:chExt cx="5903789" cy="898046"/>
          </a:xfrm>
        </p:grpSpPr>
        <p:sp>
          <p:nvSpPr>
            <p:cNvPr id="14" name="Line 15">
              <a:extLst>
                <a:ext uri="{FF2B5EF4-FFF2-40B4-BE49-F238E27FC236}">
                  <a16:creationId xmlns:a16="http://schemas.microsoft.com/office/drawing/2014/main" id="{F82F4BBA-BCD8-4066-BC04-E3246ADAA25E}"/>
                </a:ext>
              </a:extLst>
            </p:cNvPr>
            <p:cNvSpPr>
              <a:spLocks noChangeShapeType="1"/>
            </p:cNvSpPr>
            <p:nvPr/>
          </p:nvSpPr>
          <p:spPr bwMode="auto">
            <a:xfrm>
              <a:off x="4140187" y="1942080"/>
              <a:ext cx="4023797" cy="56778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Oval 17">
              <a:extLst>
                <a:ext uri="{FF2B5EF4-FFF2-40B4-BE49-F238E27FC236}">
                  <a16:creationId xmlns:a16="http://schemas.microsoft.com/office/drawing/2014/main" id="{2E475484-686D-40C2-B426-C2BA5D9AFB0C}"/>
                </a:ext>
              </a:extLst>
            </p:cNvPr>
            <p:cNvSpPr>
              <a:spLocks noChangeArrowheads="1"/>
            </p:cNvSpPr>
            <p:nvPr/>
          </p:nvSpPr>
          <p:spPr bwMode="auto">
            <a:xfrm>
              <a:off x="8328311" y="2089664"/>
              <a:ext cx="1715665" cy="750462"/>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Text Box 18">
              <a:extLst>
                <a:ext uri="{FF2B5EF4-FFF2-40B4-BE49-F238E27FC236}">
                  <a16:creationId xmlns:a16="http://schemas.microsoft.com/office/drawing/2014/main" id="{E00E1018-7890-4D54-981C-0D740387E1AD}"/>
                </a:ext>
              </a:extLst>
            </p:cNvPr>
            <p:cNvSpPr txBox="1">
              <a:spLocks noChangeArrowheads="1"/>
            </p:cNvSpPr>
            <p:nvPr/>
          </p:nvSpPr>
          <p:spPr bwMode="auto">
            <a:xfrm>
              <a:off x="8482716" y="2198077"/>
              <a:ext cx="151152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Abortion</a:t>
              </a:r>
            </a:p>
          </p:txBody>
        </p:sp>
      </p:grpSp>
      <p:grpSp>
        <p:nvGrpSpPr>
          <p:cNvPr id="17" name="Group 97">
            <a:extLst>
              <a:ext uri="{FF2B5EF4-FFF2-40B4-BE49-F238E27FC236}">
                <a16:creationId xmlns:a16="http://schemas.microsoft.com/office/drawing/2014/main" id="{5757B867-4C78-4186-AEC8-8DF41A53572D}"/>
              </a:ext>
            </a:extLst>
          </p:cNvPr>
          <p:cNvGrpSpPr>
            <a:grpSpLocks/>
          </p:cNvGrpSpPr>
          <p:nvPr/>
        </p:nvGrpSpPr>
        <p:grpSpPr bwMode="auto">
          <a:xfrm>
            <a:off x="7040551" y="2330679"/>
            <a:ext cx="3522200" cy="1445014"/>
            <a:chOff x="4161681" y="1975132"/>
            <a:chExt cx="4696268" cy="1926688"/>
          </a:xfrm>
        </p:grpSpPr>
        <p:sp>
          <p:nvSpPr>
            <p:cNvPr id="18" name="Line 25">
              <a:extLst>
                <a:ext uri="{FF2B5EF4-FFF2-40B4-BE49-F238E27FC236}">
                  <a16:creationId xmlns:a16="http://schemas.microsoft.com/office/drawing/2014/main" id="{F78E0322-B56F-4E16-AE26-78F6D60724FE}"/>
                </a:ext>
              </a:extLst>
            </p:cNvPr>
            <p:cNvSpPr>
              <a:spLocks noChangeShapeType="1"/>
            </p:cNvSpPr>
            <p:nvPr/>
          </p:nvSpPr>
          <p:spPr bwMode="auto">
            <a:xfrm>
              <a:off x="4161681" y="1975132"/>
              <a:ext cx="2523392" cy="1464430"/>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Oval 27">
              <a:extLst>
                <a:ext uri="{FF2B5EF4-FFF2-40B4-BE49-F238E27FC236}">
                  <a16:creationId xmlns:a16="http://schemas.microsoft.com/office/drawing/2014/main" id="{ADEBC697-0D6C-4C5E-BE10-61A1FD6A36FB}"/>
                </a:ext>
              </a:extLst>
            </p:cNvPr>
            <p:cNvSpPr>
              <a:spLocks noChangeArrowheads="1"/>
            </p:cNvSpPr>
            <p:nvPr/>
          </p:nvSpPr>
          <p:spPr bwMode="auto">
            <a:xfrm>
              <a:off x="6849670" y="3086868"/>
              <a:ext cx="1876989" cy="814952"/>
            </a:xfrm>
            <a:prstGeom prst="ellipse">
              <a:avLst/>
            </a:prstGeom>
            <a:solidFill>
              <a:schemeClr val="bg1"/>
            </a:solidFill>
            <a:ln w="28575">
              <a:solidFill>
                <a:srgbClr val="FFFF00"/>
              </a:solidFill>
              <a:round/>
              <a:headEnd/>
              <a:tailEnd/>
            </a:ln>
            <a:effectLst/>
          </p:spPr>
          <p:txBody>
            <a:bodyPr wrap="none" anchor="ctr"/>
            <a:lstStyle/>
            <a:p>
              <a:pPr>
                <a:defRPr/>
              </a:pPr>
              <a:endParaRPr lang="en-US">
                <a:ln w="38100">
                  <a:solidFill>
                    <a:sysClr val="windowText" lastClr="000000"/>
                  </a:solidFill>
                </a:ln>
                <a:latin typeface="Calibri" pitchFamily="34" charset="0"/>
              </a:endParaRPr>
            </a:p>
          </p:txBody>
        </p:sp>
        <p:sp>
          <p:nvSpPr>
            <p:cNvPr id="20" name="Text Box 28">
              <a:extLst>
                <a:ext uri="{FF2B5EF4-FFF2-40B4-BE49-F238E27FC236}">
                  <a16:creationId xmlns:a16="http://schemas.microsoft.com/office/drawing/2014/main" id="{D0989E9A-B19D-49E0-8783-2C6940580916}"/>
                </a:ext>
              </a:extLst>
            </p:cNvPr>
            <p:cNvSpPr txBox="1">
              <a:spLocks noChangeArrowheads="1"/>
            </p:cNvSpPr>
            <p:nvPr/>
          </p:nvSpPr>
          <p:spPr bwMode="auto">
            <a:xfrm>
              <a:off x="6739858" y="3226100"/>
              <a:ext cx="2118091" cy="5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Euthanasia </a:t>
              </a:r>
            </a:p>
          </p:txBody>
        </p:sp>
      </p:grpSp>
      <p:sp>
        <p:nvSpPr>
          <p:cNvPr id="21" name="Line 54">
            <a:extLst>
              <a:ext uri="{FF2B5EF4-FFF2-40B4-BE49-F238E27FC236}">
                <a16:creationId xmlns:a16="http://schemas.microsoft.com/office/drawing/2014/main" id="{D6AE380A-F34D-4991-AEFB-490124444144}"/>
              </a:ext>
            </a:extLst>
          </p:cNvPr>
          <p:cNvSpPr>
            <a:spLocks noChangeShapeType="1"/>
          </p:cNvSpPr>
          <p:nvPr/>
        </p:nvSpPr>
        <p:spPr bwMode="auto">
          <a:xfrm>
            <a:off x="609673" y="529590"/>
            <a:ext cx="10896506" cy="8988"/>
          </a:xfrm>
          <a:prstGeom prst="line">
            <a:avLst/>
          </a:prstGeom>
          <a:noFill/>
          <a:ln w="412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 name="Group 95">
            <a:extLst>
              <a:ext uri="{FF2B5EF4-FFF2-40B4-BE49-F238E27FC236}">
                <a16:creationId xmlns:a16="http://schemas.microsoft.com/office/drawing/2014/main" id="{DBA863D2-937D-480A-8D29-F6BA8AA25AED}"/>
              </a:ext>
            </a:extLst>
          </p:cNvPr>
          <p:cNvGrpSpPr>
            <a:grpSpLocks/>
          </p:cNvGrpSpPr>
          <p:nvPr/>
        </p:nvGrpSpPr>
        <p:grpSpPr bwMode="auto">
          <a:xfrm>
            <a:off x="7040553" y="1508244"/>
            <a:ext cx="4608668" cy="789096"/>
            <a:chOff x="4140188" y="878549"/>
            <a:chExt cx="6144890" cy="1052128"/>
          </a:xfrm>
        </p:grpSpPr>
        <p:sp>
          <p:nvSpPr>
            <p:cNvPr id="23" name="Line 20">
              <a:extLst>
                <a:ext uri="{FF2B5EF4-FFF2-40B4-BE49-F238E27FC236}">
                  <a16:creationId xmlns:a16="http://schemas.microsoft.com/office/drawing/2014/main" id="{FEFAA05C-878F-480F-BFC8-B10DB852FBE0}"/>
                </a:ext>
              </a:extLst>
            </p:cNvPr>
            <p:cNvSpPr>
              <a:spLocks noChangeShapeType="1"/>
            </p:cNvSpPr>
            <p:nvPr/>
          </p:nvSpPr>
          <p:spPr bwMode="auto">
            <a:xfrm flipV="1">
              <a:off x="4140188" y="1441350"/>
              <a:ext cx="2680882" cy="48932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Oval 22">
              <a:extLst>
                <a:ext uri="{FF2B5EF4-FFF2-40B4-BE49-F238E27FC236}">
                  <a16:creationId xmlns:a16="http://schemas.microsoft.com/office/drawing/2014/main" id="{A4417662-EE21-47B2-9960-2D3170E7F369}"/>
                </a:ext>
              </a:extLst>
            </p:cNvPr>
            <p:cNvSpPr>
              <a:spLocks noChangeArrowheads="1"/>
            </p:cNvSpPr>
            <p:nvPr/>
          </p:nvSpPr>
          <p:spPr bwMode="auto">
            <a:xfrm>
              <a:off x="6911873" y="878549"/>
              <a:ext cx="3236369" cy="87815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5" name="Text Box 23">
              <a:extLst>
                <a:ext uri="{FF2B5EF4-FFF2-40B4-BE49-F238E27FC236}">
                  <a16:creationId xmlns:a16="http://schemas.microsoft.com/office/drawing/2014/main" id="{BBD7647F-6355-4086-8506-C2B39FEB9834}"/>
                </a:ext>
              </a:extLst>
            </p:cNvPr>
            <p:cNvSpPr txBox="1">
              <a:spLocks noChangeArrowheads="1"/>
            </p:cNvSpPr>
            <p:nvPr/>
          </p:nvSpPr>
          <p:spPr bwMode="auto">
            <a:xfrm>
              <a:off x="6924808" y="1050884"/>
              <a:ext cx="336027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Capital Punishment</a:t>
              </a:r>
            </a:p>
          </p:txBody>
        </p:sp>
      </p:grpSp>
      <p:grpSp>
        <p:nvGrpSpPr>
          <p:cNvPr id="26" name="Group 98">
            <a:extLst>
              <a:ext uri="{FF2B5EF4-FFF2-40B4-BE49-F238E27FC236}">
                <a16:creationId xmlns:a16="http://schemas.microsoft.com/office/drawing/2014/main" id="{F706E951-32ED-4ACD-85F3-7A15FF87E132}"/>
              </a:ext>
            </a:extLst>
          </p:cNvPr>
          <p:cNvGrpSpPr>
            <a:grpSpLocks/>
          </p:cNvGrpSpPr>
          <p:nvPr/>
        </p:nvGrpSpPr>
        <p:grpSpPr bwMode="auto">
          <a:xfrm>
            <a:off x="7083254" y="2330678"/>
            <a:ext cx="4524844" cy="2469863"/>
            <a:chOff x="4203887" y="1975128"/>
            <a:chExt cx="6033126" cy="3293150"/>
          </a:xfrm>
        </p:grpSpPr>
        <p:sp>
          <p:nvSpPr>
            <p:cNvPr id="27" name="Line 30">
              <a:extLst>
                <a:ext uri="{FF2B5EF4-FFF2-40B4-BE49-F238E27FC236}">
                  <a16:creationId xmlns:a16="http://schemas.microsoft.com/office/drawing/2014/main" id="{E06CAD5A-7A29-4287-9737-1D2D06BCD234}"/>
                </a:ext>
              </a:extLst>
            </p:cNvPr>
            <p:cNvSpPr>
              <a:spLocks noChangeShapeType="1"/>
            </p:cNvSpPr>
            <p:nvPr/>
          </p:nvSpPr>
          <p:spPr bwMode="auto">
            <a:xfrm>
              <a:off x="4203887" y="1975128"/>
              <a:ext cx="2574212" cy="2732365"/>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Oval 32">
              <a:extLst>
                <a:ext uri="{FF2B5EF4-FFF2-40B4-BE49-F238E27FC236}">
                  <a16:creationId xmlns:a16="http://schemas.microsoft.com/office/drawing/2014/main" id="{1AD6053C-8279-41CE-9F55-76EBB73123B7}"/>
                </a:ext>
              </a:extLst>
            </p:cNvPr>
            <p:cNvSpPr>
              <a:spLocks noChangeArrowheads="1"/>
            </p:cNvSpPr>
            <p:nvPr/>
          </p:nvSpPr>
          <p:spPr bwMode="auto">
            <a:xfrm>
              <a:off x="6910098" y="4353957"/>
              <a:ext cx="3326915" cy="914321"/>
            </a:xfrm>
            <a:prstGeom prst="ellipse">
              <a:avLst/>
            </a:prstGeom>
            <a:solidFill>
              <a:schemeClr val="bg1"/>
            </a:solidFill>
            <a:ln w="28575">
              <a:solidFill>
                <a:srgbClr val="FFFF00"/>
              </a:solidFill>
              <a:round/>
              <a:headEnd/>
              <a:tailEnd/>
            </a:ln>
            <a:effectLst/>
          </p:spPr>
          <p:txBody>
            <a:bodyPr wrap="none" anchor="ctr"/>
            <a:lstStyle/>
            <a:p>
              <a:pPr>
                <a:defRPr/>
              </a:pPr>
              <a:endParaRPr lang="en-US">
                <a:ln w="28575">
                  <a:solidFill>
                    <a:schemeClr val="bg1"/>
                  </a:solidFill>
                </a:ln>
                <a:latin typeface="Calibri" pitchFamily="34" charset="0"/>
              </a:endParaRPr>
            </a:p>
          </p:txBody>
        </p:sp>
        <p:sp>
          <p:nvSpPr>
            <p:cNvPr id="29" name="Text Box 33">
              <a:extLst>
                <a:ext uri="{FF2B5EF4-FFF2-40B4-BE49-F238E27FC236}">
                  <a16:creationId xmlns:a16="http://schemas.microsoft.com/office/drawing/2014/main" id="{CE2E7E4E-1231-498E-93DE-8793B69528FA}"/>
                </a:ext>
              </a:extLst>
            </p:cNvPr>
            <p:cNvSpPr txBox="1">
              <a:spLocks noChangeArrowheads="1"/>
            </p:cNvSpPr>
            <p:nvPr/>
          </p:nvSpPr>
          <p:spPr bwMode="auto">
            <a:xfrm>
              <a:off x="7072242" y="4544377"/>
              <a:ext cx="2966539"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Same Sex Marriage</a:t>
              </a:r>
            </a:p>
          </p:txBody>
        </p:sp>
      </p:grpSp>
      <p:grpSp>
        <p:nvGrpSpPr>
          <p:cNvPr id="30" name="Group 99">
            <a:extLst>
              <a:ext uri="{FF2B5EF4-FFF2-40B4-BE49-F238E27FC236}">
                <a16:creationId xmlns:a16="http://schemas.microsoft.com/office/drawing/2014/main" id="{2CCABCA3-E457-42D0-BBC2-71EF84AC70A9}"/>
              </a:ext>
            </a:extLst>
          </p:cNvPr>
          <p:cNvGrpSpPr>
            <a:grpSpLocks/>
          </p:cNvGrpSpPr>
          <p:nvPr/>
        </p:nvGrpSpPr>
        <p:grpSpPr bwMode="auto">
          <a:xfrm>
            <a:off x="7053297" y="2342792"/>
            <a:ext cx="4326850" cy="3448349"/>
            <a:chOff x="4157178" y="1991281"/>
            <a:chExt cx="5769133" cy="4597798"/>
          </a:xfrm>
        </p:grpSpPr>
        <p:sp>
          <p:nvSpPr>
            <p:cNvPr id="31" name="Line 35">
              <a:extLst>
                <a:ext uri="{FF2B5EF4-FFF2-40B4-BE49-F238E27FC236}">
                  <a16:creationId xmlns:a16="http://schemas.microsoft.com/office/drawing/2014/main" id="{1AF5494E-F5F6-4975-98A6-C82E782A1E95}"/>
                </a:ext>
              </a:extLst>
            </p:cNvPr>
            <p:cNvSpPr>
              <a:spLocks noChangeShapeType="1"/>
            </p:cNvSpPr>
            <p:nvPr/>
          </p:nvSpPr>
          <p:spPr bwMode="auto">
            <a:xfrm>
              <a:off x="4157178" y="1991281"/>
              <a:ext cx="2591991" cy="389034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Oval 37">
              <a:extLst>
                <a:ext uri="{FF2B5EF4-FFF2-40B4-BE49-F238E27FC236}">
                  <a16:creationId xmlns:a16="http://schemas.microsoft.com/office/drawing/2014/main" id="{B206864D-8F17-4D19-8E35-AAADA535C183}"/>
                </a:ext>
              </a:extLst>
            </p:cNvPr>
            <p:cNvSpPr>
              <a:spLocks noChangeArrowheads="1"/>
            </p:cNvSpPr>
            <p:nvPr/>
          </p:nvSpPr>
          <p:spPr bwMode="auto">
            <a:xfrm>
              <a:off x="6821067" y="5674758"/>
              <a:ext cx="3105244" cy="91432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3" name="Text Box 38">
              <a:extLst>
                <a:ext uri="{FF2B5EF4-FFF2-40B4-BE49-F238E27FC236}">
                  <a16:creationId xmlns:a16="http://schemas.microsoft.com/office/drawing/2014/main" id="{E728059B-622D-4937-BD8C-C62338BDA3A6}"/>
                </a:ext>
              </a:extLst>
            </p:cNvPr>
            <p:cNvSpPr txBox="1">
              <a:spLocks noChangeArrowheads="1"/>
            </p:cNvSpPr>
            <p:nvPr/>
          </p:nvSpPr>
          <p:spPr bwMode="auto">
            <a:xfrm>
              <a:off x="6955955" y="5881624"/>
              <a:ext cx="292234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Medical Marijuana</a:t>
              </a:r>
            </a:p>
          </p:txBody>
        </p:sp>
      </p:grpSp>
      <p:sp>
        <p:nvSpPr>
          <p:cNvPr id="34" name="Text Box 6">
            <a:extLst>
              <a:ext uri="{FF2B5EF4-FFF2-40B4-BE49-F238E27FC236}">
                <a16:creationId xmlns:a16="http://schemas.microsoft.com/office/drawing/2014/main" id="{A3754C7A-B086-4C56-8C7F-8BA30141CA62}"/>
              </a:ext>
            </a:extLst>
          </p:cNvPr>
          <p:cNvSpPr txBox="1">
            <a:spLocks noChangeArrowheads="1"/>
          </p:cNvSpPr>
          <p:nvPr/>
        </p:nvSpPr>
        <p:spPr bwMode="auto">
          <a:xfrm>
            <a:off x="8587478" y="0"/>
            <a:ext cx="3604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APPLIED ETHICS</a:t>
            </a:r>
          </a:p>
        </p:txBody>
      </p:sp>
      <p:sp>
        <p:nvSpPr>
          <p:cNvPr id="35" name="Text Box 67">
            <a:extLst>
              <a:ext uri="{FF2B5EF4-FFF2-40B4-BE49-F238E27FC236}">
                <a16:creationId xmlns:a16="http://schemas.microsoft.com/office/drawing/2014/main" id="{1496E6AF-AC43-426F-B77E-548D14E6F0DA}"/>
              </a:ext>
            </a:extLst>
          </p:cNvPr>
          <p:cNvSpPr txBox="1">
            <a:spLocks noChangeArrowheads="1"/>
          </p:cNvSpPr>
          <p:nvPr/>
        </p:nvSpPr>
        <p:spPr bwMode="auto">
          <a:xfrm>
            <a:off x="8587478" y="589360"/>
            <a:ext cx="3546152"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Issues</a:t>
            </a:r>
          </a:p>
          <a:p>
            <a:pPr algn="ctr">
              <a:defRPr/>
            </a:pPr>
            <a:r>
              <a:rPr lang="en-US" sz="2400" b="1" dirty="0">
                <a:solidFill>
                  <a:schemeClr val="bg1"/>
                </a:solidFill>
                <a:effectLst>
                  <a:outerShdw blurRad="38100" dist="38100" dir="2700000" algn="tl">
                    <a:srgbClr val="000000"/>
                  </a:outerShdw>
                </a:effectLst>
                <a:latin typeface="Calibri" pitchFamily="34" charset="0"/>
              </a:rPr>
              <a:t>Particular Choices</a:t>
            </a:r>
          </a:p>
        </p:txBody>
      </p:sp>
      <p:sp>
        <p:nvSpPr>
          <p:cNvPr id="36" name="Text Box 5">
            <a:extLst>
              <a:ext uri="{FF2B5EF4-FFF2-40B4-BE49-F238E27FC236}">
                <a16:creationId xmlns:a16="http://schemas.microsoft.com/office/drawing/2014/main" id="{B1EB29EB-7AC5-49EF-8EF6-E9F6AA981459}"/>
              </a:ext>
            </a:extLst>
          </p:cNvPr>
          <p:cNvSpPr txBox="1">
            <a:spLocks noChangeArrowheads="1"/>
          </p:cNvSpPr>
          <p:nvPr/>
        </p:nvSpPr>
        <p:spPr bwMode="auto">
          <a:xfrm>
            <a:off x="3668917" y="17205"/>
            <a:ext cx="4893678" cy="523220"/>
          </a:xfrm>
          <a:prstGeom prst="rect">
            <a:avLst/>
          </a:prstGeom>
          <a:noFill/>
          <a:ln w="9525">
            <a:noFill/>
            <a:miter lim="800000"/>
            <a:headEnd/>
            <a:tailEnd/>
          </a:ln>
          <a:effectLst/>
        </p:spPr>
        <p:txBody>
          <a:bodyPr wrap="square">
            <a:spAutoFit/>
          </a:bodyPr>
          <a:lstStyle/>
          <a:p>
            <a:pPr algn="ctr">
              <a:defRPr/>
            </a:pPr>
            <a:r>
              <a:rPr lang="en-US" sz="2800" b="1" dirty="0">
                <a:solidFill>
                  <a:srgbClr val="00FF00"/>
                </a:solidFill>
                <a:effectLst>
                  <a:outerShdw blurRad="38100" dist="38100" dir="2700000" algn="tl">
                    <a:srgbClr val="000000"/>
                  </a:outerShdw>
                </a:effectLst>
                <a:latin typeface="Calibri" pitchFamily="34" charset="0"/>
              </a:rPr>
              <a:t>NORMATIVE ETHICS</a:t>
            </a:r>
          </a:p>
        </p:txBody>
      </p:sp>
      <p:sp>
        <p:nvSpPr>
          <p:cNvPr id="37" name="Text Box 66">
            <a:extLst>
              <a:ext uri="{FF2B5EF4-FFF2-40B4-BE49-F238E27FC236}">
                <a16:creationId xmlns:a16="http://schemas.microsoft.com/office/drawing/2014/main" id="{30F69918-455C-498B-9502-753E2607D87E}"/>
              </a:ext>
            </a:extLst>
          </p:cNvPr>
          <p:cNvSpPr txBox="1">
            <a:spLocks noChangeArrowheads="1"/>
          </p:cNvSpPr>
          <p:nvPr/>
        </p:nvSpPr>
        <p:spPr bwMode="auto">
          <a:xfrm>
            <a:off x="3718683" y="589360"/>
            <a:ext cx="4819029"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Code</a:t>
            </a:r>
          </a:p>
          <a:p>
            <a:pPr algn="ctr">
              <a:defRPr/>
            </a:pPr>
            <a:r>
              <a:rPr lang="en-US" sz="2400" b="1" dirty="0">
                <a:solidFill>
                  <a:schemeClr val="bg1"/>
                </a:solidFill>
                <a:effectLst>
                  <a:outerShdw blurRad="38100" dist="38100" dir="2700000" algn="tl">
                    <a:srgbClr val="000000"/>
                  </a:outerShdw>
                </a:effectLst>
                <a:latin typeface="Calibri" pitchFamily="34" charset="0"/>
              </a:rPr>
              <a:t>General Principles</a:t>
            </a:r>
          </a:p>
        </p:txBody>
      </p:sp>
      <p:sp>
        <p:nvSpPr>
          <p:cNvPr id="38" name="Text Box 69">
            <a:extLst>
              <a:ext uri="{FF2B5EF4-FFF2-40B4-BE49-F238E27FC236}">
                <a16:creationId xmlns:a16="http://schemas.microsoft.com/office/drawing/2014/main" id="{62FB3B50-F3E8-4949-B822-E639365B294A}"/>
              </a:ext>
            </a:extLst>
          </p:cNvPr>
          <p:cNvSpPr txBox="1">
            <a:spLocks noChangeArrowheads="1"/>
          </p:cNvSpPr>
          <p:nvPr/>
        </p:nvSpPr>
        <p:spPr bwMode="auto">
          <a:xfrm>
            <a:off x="5085929" y="3733800"/>
            <a:ext cx="1943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BYU Honor Code</a:t>
            </a:r>
          </a:p>
        </p:txBody>
      </p:sp>
      <p:sp>
        <p:nvSpPr>
          <p:cNvPr id="39" name="Text Box 70">
            <a:extLst>
              <a:ext uri="{FF2B5EF4-FFF2-40B4-BE49-F238E27FC236}">
                <a16:creationId xmlns:a16="http://schemas.microsoft.com/office/drawing/2014/main" id="{9AE60234-80C6-4974-BABD-50518EFAA002}"/>
              </a:ext>
            </a:extLst>
          </p:cNvPr>
          <p:cNvSpPr txBox="1">
            <a:spLocks noChangeArrowheads="1"/>
          </p:cNvSpPr>
          <p:nvPr/>
        </p:nvSpPr>
        <p:spPr bwMode="auto">
          <a:xfrm>
            <a:off x="4823703" y="4181569"/>
            <a:ext cx="2578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Categorical Imperative</a:t>
            </a:r>
          </a:p>
        </p:txBody>
      </p:sp>
      <p:sp>
        <p:nvSpPr>
          <p:cNvPr id="40" name="Text Box 71">
            <a:extLst>
              <a:ext uri="{FF2B5EF4-FFF2-40B4-BE49-F238E27FC236}">
                <a16:creationId xmlns:a16="http://schemas.microsoft.com/office/drawing/2014/main" id="{D792910F-10AB-4AC0-97DE-73BA00E6E332}"/>
              </a:ext>
            </a:extLst>
          </p:cNvPr>
          <p:cNvSpPr txBox="1">
            <a:spLocks noChangeArrowheads="1"/>
          </p:cNvSpPr>
          <p:nvPr/>
        </p:nvSpPr>
        <p:spPr bwMode="auto">
          <a:xfrm>
            <a:off x="4570100" y="4706433"/>
            <a:ext cx="323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Greatest Happiness Principle</a:t>
            </a:r>
          </a:p>
        </p:txBody>
      </p:sp>
      <p:sp>
        <p:nvSpPr>
          <p:cNvPr id="41" name="Text Box 68">
            <a:extLst>
              <a:ext uri="{FF2B5EF4-FFF2-40B4-BE49-F238E27FC236}">
                <a16:creationId xmlns:a16="http://schemas.microsoft.com/office/drawing/2014/main" id="{15DAC1C3-6FA2-41D0-A6F6-3A5C9430BF86}"/>
              </a:ext>
            </a:extLst>
          </p:cNvPr>
          <p:cNvSpPr txBox="1">
            <a:spLocks noChangeArrowheads="1"/>
          </p:cNvSpPr>
          <p:nvPr/>
        </p:nvSpPr>
        <p:spPr bwMode="auto">
          <a:xfrm>
            <a:off x="4905111" y="3276600"/>
            <a:ext cx="2372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Ten Commandments</a:t>
            </a:r>
          </a:p>
        </p:txBody>
      </p:sp>
      <p:sp>
        <p:nvSpPr>
          <p:cNvPr id="42" name="Text Box 70">
            <a:extLst>
              <a:ext uri="{FF2B5EF4-FFF2-40B4-BE49-F238E27FC236}">
                <a16:creationId xmlns:a16="http://schemas.microsoft.com/office/drawing/2014/main" id="{AFF8BDE3-762C-47B3-B13C-627C041142F0}"/>
              </a:ext>
            </a:extLst>
          </p:cNvPr>
          <p:cNvSpPr txBox="1">
            <a:spLocks noChangeArrowheads="1"/>
          </p:cNvSpPr>
          <p:nvPr/>
        </p:nvSpPr>
        <p:spPr bwMode="auto">
          <a:xfrm>
            <a:off x="5405913" y="5238690"/>
            <a:ext cx="13428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Civil Rights</a:t>
            </a:r>
          </a:p>
        </p:txBody>
      </p:sp>
      <p:sp>
        <p:nvSpPr>
          <p:cNvPr id="43" name="Text Box 4">
            <a:extLst>
              <a:ext uri="{FF2B5EF4-FFF2-40B4-BE49-F238E27FC236}">
                <a16:creationId xmlns:a16="http://schemas.microsoft.com/office/drawing/2014/main" id="{61EA8CA4-CB5A-49CE-9150-5F5A714C582C}"/>
              </a:ext>
            </a:extLst>
          </p:cNvPr>
          <p:cNvSpPr txBox="1">
            <a:spLocks noChangeArrowheads="1"/>
          </p:cNvSpPr>
          <p:nvPr/>
        </p:nvSpPr>
        <p:spPr bwMode="auto">
          <a:xfrm>
            <a:off x="0" y="0"/>
            <a:ext cx="37016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META-ETHICS</a:t>
            </a:r>
          </a:p>
        </p:txBody>
      </p:sp>
      <p:sp>
        <p:nvSpPr>
          <p:cNvPr id="44" name="Text Box 65">
            <a:extLst>
              <a:ext uri="{FF2B5EF4-FFF2-40B4-BE49-F238E27FC236}">
                <a16:creationId xmlns:a16="http://schemas.microsoft.com/office/drawing/2014/main" id="{04FEB2FD-E931-464B-97AE-76E9834D5869}"/>
              </a:ext>
            </a:extLst>
          </p:cNvPr>
          <p:cNvSpPr txBox="1">
            <a:spLocks noChangeArrowheads="1"/>
          </p:cNvSpPr>
          <p:nvPr/>
        </p:nvSpPr>
        <p:spPr bwMode="auto">
          <a:xfrm>
            <a:off x="1" y="589360"/>
            <a:ext cx="3668913"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Authority</a:t>
            </a:r>
          </a:p>
          <a:p>
            <a:pPr algn="ctr">
              <a:defRPr/>
            </a:pPr>
            <a:r>
              <a:rPr lang="en-US" sz="2400" b="1" dirty="0">
                <a:solidFill>
                  <a:schemeClr val="bg1"/>
                </a:solidFill>
                <a:effectLst>
                  <a:outerShdw blurRad="38100" dist="38100" dir="2700000" algn="tl">
                    <a:srgbClr val="000000"/>
                  </a:outerShdw>
                </a:effectLst>
                <a:latin typeface="Calibri" pitchFamily="34" charset="0"/>
              </a:rPr>
              <a:t>Universal Standard</a:t>
            </a:r>
          </a:p>
        </p:txBody>
      </p:sp>
      <p:grpSp>
        <p:nvGrpSpPr>
          <p:cNvPr id="45" name="Group 70">
            <a:extLst>
              <a:ext uri="{FF2B5EF4-FFF2-40B4-BE49-F238E27FC236}">
                <a16:creationId xmlns:a16="http://schemas.microsoft.com/office/drawing/2014/main" id="{82CA7D70-B015-4327-8DF8-F22B22368295}"/>
              </a:ext>
            </a:extLst>
          </p:cNvPr>
          <p:cNvGrpSpPr>
            <a:grpSpLocks/>
          </p:cNvGrpSpPr>
          <p:nvPr/>
        </p:nvGrpSpPr>
        <p:grpSpPr bwMode="auto">
          <a:xfrm>
            <a:off x="1791278" y="1511005"/>
            <a:ext cx="3663532" cy="740089"/>
            <a:chOff x="511304" y="882231"/>
            <a:chExt cx="4884709" cy="986786"/>
          </a:xfrm>
        </p:grpSpPr>
        <p:sp>
          <p:nvSpPr>
            <p:cNvPr id="46" name="Line 45">
              <a:extLst>
                <a:ext uri="{FF2B5EF4-FFF2-40B4-BE49-F238E27FC236}">
                  <a16:creationId xmlns:a16="http://schemas.microsoft.com/office/drawing/2014/main" id="{F260D088-7AD3-48AC-B13C-628D98DEB5D8}"/>
                </a:ext>
              </a:extLst>
            </p:cNvPr>
            <p:cNvSpPr>
              <a:spLocks noChangeShapeType="1"/>
            </p:cNvSpPr>
            <p:nvPr/>
          </p:nvSpPr>
          <p:spPr bwMode="auto">
            <a:xfrm flipH="1" flipV="1">
              <a:off x="2195113" y="1236991"/>
              <a:ext cx="3200900" cy="632026"/>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Oval 47">
              <a:extLst>
                <a:ext uri="{FF2B5EF4-FFF2-40B4-BE49-F238E27FC236}">
                  <a16:creationId xmlns:a16="http://schemas.microsoft.com/office/drawing/2014/main" id="{BB50E3BF-CECD-4B32-8927-E4CAD5E0B402}"/>
                </a:ext>
              </a:extLst>
            </p:cNvPr>
            <p:cNvSpPr>
              <a:spLocks noChangeArrowheads="1"/>
            </p:cNvSpPr>
            <p:nvPr/>
          </p:nvSpPr>
          <p:spPr bwMode="auto">
            <a:xfrm>
              <a:off x="511304" y="882231"/>
              <a:ext cx="1518064" cy="702132"/>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00"/>
                </a:solidFill>
                <a:latin typeface="Calibri" panose="020F0502020204030204" pitchFamily="34" charset="0"/>
              </a:endParaRPr>
            </a:p>
          </p:txBody>
        </p:sp>
        <p:sp>
          <p:nvSpPr>
            <p:cNvPr id="48" name="Text Box 48">
              <a:extLst>
                <a:ext uri="{FF2B5EF4-FFF2-40B4-BE49-F238E27FC236}">
                  <a16:creationId xmlns:a16="http://schemas.microsoft.com/office/drawing/2014/main" id="{8AFC7203-5EEB-4B70-A47E-43CF513DE08F}"/>
                </a:ext>
              </a:extLst>
            </p:cNvPr>
            <p:cNvSpPr txBox="1">
              <a:spLocks noChangeArrowheads="1"/>
            </p:cNvSpPr>
            <p:nvPr/>
          </p:nvSpPr>
          <p:spPr bwMode="auto">
            <a:xfrm>
              <a:off x="752752" y="993019"/>
              <a:ext cx="910933"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GOD</a:t>
              </a:r>
            </a:p>
          </p:txBody>
        </p:sp>
      </p:grpSp>
      <p:grpSp>
        <p:nvGrpSpPr>
          <p:cNvPr id="49" name="Group 77">
            <a:extLst>
              <a:ext uri="{FF2B5EF4-FFF2-40B4-BE49-F238E27FC236}">
                <a16:creationId xmlns:a16="http://schemas.microsoft.com/office/drawing/2014/main" id="{C976CFD2-0515-4924-A961-2EEE5AC311C7}"/>
              </a:ext>
            </a:extLst>
          </p:cNvPr>
          <p:cNvGrpSpPr>
            <a:grpSpLocks/>
          </p:cNvGrpSpPr>
          <p:nvPr/>
        </p:nvGrpSpPr>
        <p:grpSpPr bwMode="auto">
          <a:xfrm>
            <a:off x="849389" y="2258098"/>
            <a:ext cx="4587271" cy="618092"/>
            <a:chOff x="-744548" y="1878357"/>
            <a:chExt cx="6116361" cy="824123"/>
          </a:xfrm>
        </p:grpSpPr>
        <p:grpSp>
          <p:nvGrpSpPr>
            <p:cNvPr id="50" name="Group 104">
              <a:extLst>
                <a:ext uri="{FF2B5EF4-FFF2-40B4-BE49-F238E27FC236}">
                  <a16:creationId xmlns:a16="http://schemas.microsoft.com/office/drawing/2014/main" id="{D55B5976-FAC5-4089-861F-70EBBC7269B1}"/>
                </a:ext>
              </a:extLst>
            </p:cNvPr>
            <p:cNvGrpSpPr>
              <a:grpSpLocks/>
            </p:cNvGrpSpPr>
            <p:nvPr/>
          </p:nvGrpSpPr>
          <p:grpSpPr bwMode="auto">
            <a:xfrm>
              <a:off x="-744548" y="1878357"/>
              <a:ext cx="6116361" cy="824123"/>
              <a:chOff x="-744548" y="1878357"/>
              <a:chExt cx="6116361" cy="824123"/>
            </a:xfrm>
          </p:grpSpPr>
          <p:sp>
            <p:nvSpPr>
              <p:cNvPr id="52" name="Line 40">
                <a:extLst>
                  <a:ext uri="{FF2B5EF4-FFF2-40B4-BE49-F238E27FC236}">
                    <a16:creationId xmlns:a16="http://schemas.microsoft.com/office/drawing/2014/main" id="{5B72D85B-5CA6-420F-898E-D5A9A5FB6901}"/>
                  </a:ext>
                </a:extLst>
              </p:cNvPr>
              <p:cNvSpPr>
                <a:spLocks noChangeShapeType="1"/>
              </p:cNvSpPr>
              <p:nvPr/>
            </p:nvSpPr>
            <p:spPr bwMode="auto">
              <a:xfrm flipH="1">
                <a:off x="730060" y="1878357"/>
                <a:ext cx="4641753" cy="51852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Oval 42">
                <a:extLst>
                  <a:ext uri="{FF2B5EF4-FFF2-40B4-BE49-F238E27FC236}">
                    <a16:creationId xmlns:a16="http://schemas.microsoft.com/office/drawing/2014/main" id="{58BEBFAF-17E9-4B5F-87B7-A19A9D5EBEBF}"/>
                  </a:ext>
                </a:extLst>
              </p:cNvPr>
              <p:cNvSpPr>
                <a:spLocks noChangeArrowheads="1"/>
              </p:cNvSpPr>
              <p:nvPr/>
            </p:nvSpPr>
            <p:spPr bwMode="auto">
              <a:xfrm>
                <a:off x="-744548" y="2002920"/>
                <a:ext cx="1310281" cy="699560"/>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51" name="Text Box 43">
              <a:extLst>
                <a:ext uri="{FF2B5EF4-FFF2-40B4-BE49-F238E27FC236}">
                  <a16:creationId xmlns:a16="http://schemas.microsoft.com/office/drawing/2014/main" id="{E150BB0C-64EB-4F07-BD21-938DB1F6E9E8}"/>
                </a:ext>
              </a:extLst>
            </p:cNvPr>
            <p:cNvSpPr txBox="1">
              <a:spLocks noChangeArrowheads="1"/>
            </p:cNvSpPr>
            <p:nvPr/>
          </p:nvSpPr>
          <p:spPr bwMode="auto">
            <a:xfrm>
              <a:off x="-523168" y="2107665"/>
              <a:ext cx="80620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LIFE</a:t>
              </a:r>
            </a:p>
          </p:txBody>
        </p:sp>
      </p:grpSp>
      <p:grpSp>
        <p:nvGrpSpPr>
          <p:cNvPr id="54" name="Group 82">
            <a:extLst>
              <a:ext uri="{FF2B5EF4-FFF2-40B4-BE49-F238E27FC236}">
                <a16:creationId xmlns:a16="http://schemas.microsoft.com/office/drawing/2014/main" id="{25AC164E-1FD1-4ED7-ADEE-4527A71BBA76}"/>
              </a:ext>
            </a:extLst>
          </p:cNvPr>
          <p:cNvGrpSpPr>
            <a:grpSpLocks/>
          </p:cNvGrpSpPr>
          <p:nvPr/>
        </p:nvGrpSpPr>
        <p:grpSpPr bwMode="auto">
          <a:xfrm>
            <a:off x="1407793" y="2249248"/>
            <a:ext cx="4064835" cy="1556643"/>
            <a:chOff x="-10" y="1866555"/>
            <a:chExt cx="5419781" cy="2075524"/>
          </a:xfrm>
        </p:grpSpPr>
        <p:sp>
          <p:nvSpPr>
            <p:cNvPr id="55" name="Line 56">
              <a:extLst>
                <a:ext uri="{FF2B5EF4-FFF2-40B4-BE49-F238E27FC236}">
                  <a16:creationId xmlns:a16="http://schemas.microsoft.com/office/drawing/2014/main" id="{0FC038B3-A836-472C-9C4D-4B7AF7B0F3CE}"/>
                </a:ext>
              </a:extLst>
            </p:cNvPr>
            <p:cNvSpPr>
              <a:spLocks noChangeShapeType="1"/>
            </p:cNvSpPr>
            <p:nvPr/>
          </p:nvSpPr>
          <p:spPr bwMode="auto">
            <a:xfrm flipH="1">
              <a:off x="1663685" y="1866555"/>
              <a:ext cx="3756086" cy="163088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Oval 58">
              <a:extLst>
                <a:ext uri="{FF2B5EF4-FFF2-40B4-BE49-F238E27FC236}">
                  <a16:creationId xmlns:a16="http://schemas.microsoft.com/office/drawing/2014/main" id="{0C819414-0CE3-4943-BEDB-7AB4093C5179}"/>
                </a:ext>
              </a:extLst>
            </p:cNvPr>
            <p:cNvSpPr>
              <a:spLocks noChangeArrowheads="1"/>
            </p:cNvSpPr>
            <p:nvPr/>
          </p:nvSpPr>
          <p:spPr bwMode="auto">
            <a:xfrm>
              <a:off x="-10" y="3180159"/>
              <a:ext cx="1469327" cy="761920"/>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7" name="Text Box 59">
              <a:extLst>
                <a:ext uri="{FF2B5EF4-FFF2-40B4-BE49-F238E27FC236}">
                  <a16:creationId xmlns:a16="http://schemas.microsoft.com/office/drawing/2014/main" id="{03567C2F-0086-4A67-9953-BC6CBDB7F85C}"/>
                </a:ext>
              </a:extLst>
            </p:cNvPr>
            <p:cNvSpPr txBox="1">
              <a:spLocks noChangeArrowheads="1"/>
            </p:cNvSpPr>
            <p:nvPr/>
          </p:nvSpPr>
          <p:spPr bwMode="auto">
            <a:xfrm>
              <a:off x="209618" y="3317023"/>
              <a:ext cx="106345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STATE</a:t>
              </a:r>
            </a:p>
          </p:txBody>
        </p:sp>
      </p:grpSp>
      <p:grpSp>
        <p:nvGrpSpPr>
          <p:cNvPr id="58" name="Group 96">
            <a:extLst>
              <a:ext uri="{FF2B5EF4-FFF2-40B4-BE49-F238E27FC236}">
                <a16:creationId xmlns:a16="http://schemas.microsoft.com/office/drawing/2014/main" id="{1AFACD88-5B6E-4E8E-A993-5157F3EBD2AD}"/>
              </a:ext>
            </a:extLst>
          </p:cNvPr>
          <p:cNvGrpSpPr>
            <a:grpSpLocks/>
          </p:cNvGrpSpPr>
          <p:nvPr/>
        </p:nvGrpSpPr>
        <p:grpSpPr bwMode="auto">
          <a:xfrm>
            <a:off x="797804" y="2258099"/>
            <a:ext cx="4638856" cy="2611706"/>
            <a:chOff x="-813328" y="1878356"/>
            <a:chExt cx="6185141" cy="3482275"/>
          </a:xfrm>
        </p:grpSpPr>
        <p:sp>
          <p:nvSpPr>
            <p:cNvPr id="59" name="Line 50">
              <a:extLst>
                <a:ext uri="{FF2B5EF4-FFF2-40B4-BE49-F238E27FC236}">
                  <a16:creationId xmlns:a16="http://schemas.microsoft.com/office/drawing/2014/main" id="{9B7A7F34-ACA9-4D61-BAD8-D7A63335F945}"/>
                </a:ext>
              </a:extLst>
            </p:cNvPr>
            <p:cNvSpPr>
              <a:spLocks noChangeShapeType="1"/>
            </p:cNvSpPr>
            <p:nvPr/>
          </p:nvSpPr>
          <p:spPr bwMode="auto">
            <a:xfrm flipH="1">
              <a:off x="1068364" y="1878356"/>
              <a:ext cx="4303449" cy="291168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Oval 52">
              <a:extLst>
                <a:ext uri="{FF2B5EF4-FFF2-40B4-BE49-F238E27FC236}">
                  <a16:creationId xmlns:a16="http://schemas.microsoft.com/office/drawing/2014/main" id="{247B1461-7FDF-426D-BFC9-E827B36C47D8}"/>
                </a:ext>
              </a:extLst>
            </p:cNvPr>
            <p:cNvSpPr>
              <a:spLocks noChangeArrowheads="1"/>
            </p:cNvSpPr>
            <p:nvPr/>
          </p:nvSpPr>
          <p:spPr bwMode="auto">
            <a:xfrm>
              <a:off x="-813328" y="4507983"/>
              <a:ext cx="1719548" cy="852648"/>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 name="Text Box 53">
              <a:extLst>
                <a:ext uri="{FF2B5EF4-FFF2-40B4-BE49-F238E27FC236}">
                  <a16:creationId xmlns:a16="http://schemas.microsoft.com/office/drawing/2014/main" id="{45CBC964-1D3C-42FB-93CA-8AF13AE84EF5}"/>
                </a:ext>
              </a:extLst>
            </p:cNvPr>
            <p:cNvSpPr txBox="1">
              <a:spLocks noChangeArrowheads="1"/>
            </p:cNvSpPr>
            <p:nvPr/>
          </p:nvSpPr>
          <p:spPr bwMode="auto">
            <a:xfrm>
              <a:off x="-639543" y="4693680"/>
              <a:ext cx="14261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REASON</a:t>
              </a:r>
            </a:p>
          </p:txBody>
        </p:sp>
      </p:grpSp>
      <p:grpSp>
        <p:nvGrpSpPr>
          <p:cNvPr id="62" name="Group 100">
            <a:extLst>
              <a:ext uri="{FF2B5EF4-FFF2-40B4-BE49-F238E27FC236}">
                <a16:creationId xmlns:a16="http://schemas.microsoft.com/office/drawing/2014/main" id="{38FF88AF-43FE-41B9-8A93-CAD32EE92130}"/>
              </a:ext>
            </a:extLst>
          </p:cNvPr>
          <p:cNvGrpSpPr>
            <a:grpSpLocks/>
          </p:cNvGrpSpPr>
          <p:nvPr/>
        </p:nvGrpSpPr>
        <p:grpSpPr bwMode="auto">
          <a:xfrm>
            <a:off x="1277877" y="2258099"/>
            <a:ext cx="4194751" cy="3458767"/>
            <a:chOff x="-173230" y="1878356"/>
            <a:chExt cx="5593001" cy="4611689"/>
          </a:xfrm>
        </p:grpSpPr>
        <p:sp>
          <p:nvSpPr>
            <p:cNvPr id="63" name="Oval 62">
              <a:extLst>
                <a:ext uri="{FF2B5EF4-FFF2-40B4-BE49-F238E27FC236}">
                  <a16:creationId xmlns:a16="http://schemas.microsoft.com/office/drawing/2014/main" id="{60BD2B9D-415F-46BD-A34E-65058CD7CB45}"/>
                </a:ext>
              </a:extLst>
            </p:cNvPr>
            <p:cNvSpPr>
              <a:spLocks noChangeArrowheads="1"/>
            </p:cNvSpPr>
            <p:nvPr/>
          </p:nvSpPr>
          <p:spPr bwMode="auto">
            <a:xfrm>
              <a:off x="-173230" y="5684429"/>
              <a:ext cx="1985017" cy="805616"/>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4" name="Text Box 63">
              <a:extLst>
                <a:ext uri="{FF2B5EF4-FFF2-40B4-BE49-F238E27FC236}">
                  <a16:creationId xmlns:a16="http://schemas.microsoft.com/office/drawing/2014/main" id="{4CDFBCF9-62B8-4443-9BDB-5D19BC2DCB1D}"/>
                </a:ext>
              </a:extLst>
            </p:cNvPr>
            <p:cNvSpPr txBox="1">
              <a:spLocks noChangeArrowheads="1"/>
            </p:cNvSpPr>
            <p:nvPr/>
          </p:nvSpPr>
          <p:spPr bwMode="auto">
            <a:xfrm>
              <a:off x="-2561" y="5809761"/>
              <a:ext cx="17638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mn-lt"/>
                </a:rPr>
                <a:t>PLEASURE </a:t>
              </a:r>
            </a:p>
          </p:txBody>
        </p:sp>
        <p:sp>
          <p:nvSpPr>
            <p:cNvPr id="65" name="Line 64">
              <a:extLst>
                <a:ext uri="{FF2B5EF4-FFF2-40B4-BE49-F238E27FC236}">
                  <a16:creationId xmlns:a16="http://schemas.microsoft.com/office/drawing/2014/main" id="{A078F576-2B22-4AD7-8519-FC306747F34D}"/>
                </a:ext>
              </a:extLst>
            </p:cNvPr>
            <p:cNvSpPr>
              <a:spLocks noChangeShapeType="1"/>
            </p:cNvSpPr>
            <p:nvPr/>
          </p:nvSpPr>
          <p:spPr bwMode="auto">
            <a:xfrm flipH="1">
              <a:off x="1752600" y="1878356"/>
              <a:ext cx="3667171" cy="391284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6" name="Group 58">
            <a:extLst>
              <a:ext uri="{FF2B5EF4-FFF2-40B4-BE49-F238E27FC236}">
                <a16:creationId xmlns:a16="http://schemas.microsoft.com/office/drawing/2014/main" id="{483C76E6-E354-4F8A-BCCA-874C3572B626}"/>
              </a:ext>
            </a:extLst>
          </p:cNvPr>
          <p:cNvGrpSpPr>
            <a:grpSpLocks/>
          </p:cNvGrpSpPr>
          <p:nvPr/>
        </p:nvGrpSpPr>
        <p:grpSpPr bwMode="auto">
          <a:xfrm>
            <a:off x="5497511" y="1523999"/>
            <a:ext cx="1543043" cy="1456945"/>
            <a:chOff x="3810066" y="3247729"/>
            <a:chExt cx="1524183" cy="1295279"/>
          </a:xfrm>
        </p:grpSpPr>
        <p:sp>
          <p:nvSpPr>
            <p:cNvPr id="67" name="Oval 11">
              <a:extLst>
                <a:ext uri="{FF2B5EF4-FFF2-40B4-BE49-F238E27FC236}">
                  <a16:creationId xmlns:a16="http://schemas.microsoft.com/office/drawing/2014/main" id="{389C12E9-F0A3-4A3B-B61B-DCCC2295F4C4}"/>
                </a:ext>
              </a:extLst>
            </p:cNvPr>
            <p:cNvSpPr>
              <a:spLocks noChangeArrowheads="1"/>
            </p:cNvSpPr>
            <p:nvPr/>
          </p:nvSpPr>
          <p:spPr bwMode="auto">
            <a:xfrm>
              <a:off x="3810066" y="3247729"/>
              <a:ext cx="1524183" cy="1295279"/>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8" name="Text Box 12">
              <a:extLst>
                <a:ext uri="{FF2B5EF4-FFF2-40B4-BE49-F238E27FC236}">
                  <a16:creationId xmlns:a16="http://schemas.microsoft.com/office/drawing/2014/main" id="{2752227E-DFF8-40EC-8C89-703488C9473D}"/>
                </a:ext>
              </a:extLst>
            </p:cNvPr>
            <p:cNvSpPr txBox="1">
              <a:spLocks noChangeArrowheads="1"/>
            </p:cNvSpPr>
            <p:nvPr/>
          </p:nvSpPr>
          <p:spPr bwMode="auto">
            <a:xfrm>
              <a:off x="4046749" y="3432016"/>
              <a:ext cx="1050813" cy="90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RIGHT</a:t>
              </a:r>
            </a:p>
            <a:p>
              <a:pPr algn="ctr" eaLnBrk="1" hangingPunct="1"/>
              <a:endParaRPr lang="en-US" altLang="en-US" sz="2000" b="1" dirty="0">
                <a:latin typeface="Calibri" panose="020F0502020204030204" pitchFamily="34" charset="0"/>
              </a:endParaRPr>
            </a:p>
            <a:p>
              <a:pPr algn="ctr" eaLnBrk="1" hangingPunct="1"/>
              <a:r>
                <a:rPr lang="en-US" altLang="en-US" sz="2000" b="1" dirty="0">
                  <a:latin typeface="Calibri" panose="020F0502020204030204" pitchFamily="34" charset="0"/>
                </a:rPr>
                <a:t>WRONG</a:t>
              </a:r>
            </a:p>
          </p:txBody>
        </p:sp>
      </p:grpSp>
    </p:spTree>
    <p:extLst>
      <p:ext uri="{BB962C8B-B14F-4D97-AF65-F5344CB8AC3E}">
        <p14:creationId xmlns:p14="http://schemas.microsoft.com/office/powerpoint/2010/main" val="394273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39" grpId="0"/>
      <p:bldP spid="40" grpId="0"/>
      <p:bldP spid="41" grpId="0"/>
      <p:bldP spid="42"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5" name="Rectangle 23">
            <a:extLst>
              <a:ext uri="{FF2B5EF4-FFF2-40B4-BE49-F238E27FC236}">
                <a16:creationId xmlns:a16="http://schemas.microsoft.com/office/drawing/2014/main" id="{C0F071D9-9F62-4F2C-B837-5963FC710ECF}"/>
              </a:ext>
            </a:extLst>
          </p:cNvPr>
          <p:cNvSpPr>
            <a:spLocks noChangeArrowheads="1"/>
          </p:cNvSpPr>
          <p:nvPr/>
        </p:nvSpPr>
        <p:spPr bwMode="auto">
          <a:xfrm>
            <a:off x="1752600" y="3490932"/>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6" name="Rectangle 23">
            <a:extLst>
              <a:ext uri="{FF2B5EF4-FFF2-40B4-BE49-F238E27FC236}">
                <a16:creationId xmlns:a16="http://schemas.microsoft.com/office/drawing/2014/main" id="{8ADFECD6-FE00-44D9-A9D9-CE887358C788}"/>
              </a:ext>
            </a:extLst>
          </p:cNvPr>
          <p:cNvSpPr>
            <a:spLocks noChangeArrowheads="1"/>
          </p:cNvSpPr>
          <p:nvPr/>
        </p:nvSpPr>
        <p:spPr bwMode="auto">
          <a:xfrm>
            <a:off x="1747837" y="5273695"/>
            <a:ext cx="8686800" cy="461962"/>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7" name="Line 2">
            <a:extLst>
              <a:ext uri="{FF2B5EF4-FFF2-40B4-BE49-F238E27FC236}">
                <a16:creationId xmlns:a16="http://schemas.microsoft.com/office/drawing/2014/main" id="{85213C2E-9077-4D68-9B4B-EEB8757D058D}"/>
              </a:ext>
            </a:extLst>
          </p:cNvPr>
          <p:cNvSpPr>
            <a:spLocks noChangeShapeType="1"/>
          </p:cNvSpPr>
          <p:nvPr/>
        </p:nvSpPr>
        <p:spPr bwMode="auto">
          <a:xfrm flipH="1">
            <a:off x="4036700" y="95250"/>
            <a:ext cx="1900" cy="59962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3">
            <a:extLst>
              <a:ext uri="{FF2B5EF4-FFF2-40B4-BE49-F238E27FC236}">
                <a16:creationId xmlns:a16="http://schemas.microsoft.com/office/drawing/2014/main" id="{36051A3E-1C22-4F6A-9116-9AF7965A3A5A}"/>
              </a:ext>
            </a:extLst>
          </p:cNvPr>
          <p:cNvSpPr>
            <a:spLocks noChangeShapeType="1"/>
          </p:cNvSpPr>
          <p:nvPr/>
        </p:nvSpPr>
        <p:spPr bwMode="auto">
          <a:xfrm flipH="1">
            <a:off x="8229600" y="95249"/>
            <a:ext cx="11129" cy="599628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7" descr="YahooTopPicsEmail2">
            <a:extLst>
              <a:ext uri="{FF2B5EF4-FFF2-40B4-BE49-F238E27FC236}">
                <a16:creationId xmlns:a16="http://schemas.microsoft.com/office/drawing/2014/main" id="{65B0903A-EA36-4D97-9535-BD8F61BE4321}"/>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 name="AutoShape 8" descr="YahooTopPicsEmail2">
            <a:extLst>
              <a:ext uri="{FF2B5EF4-FFF2-40B4-BE49-F238E27FC236}">
                <a16:creationId xmlns:a16="http://schemas.microsoft.com/office/drawing/2014/main" id="{D97EBE74-F23F-402C-9270-4900434F2698}"/>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2" name="AutoShape 9" descr="YahooTopPicsEmail2">
            <a:extLst>
              <a:ext uri="{FF2B5EF4-FFF2-40B4-BE49-F238E27FC236}">
                <a16:creationId xmlns:a16="http://schemas.microsoft.com/office/drawing/2014/main" id="{23BA7D68-A38B-4E76-9F7F-4BF76E146D7A}"/>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13" name="Group 96">
            <a:extLst>
              <a:ext uri="{FF2B5EF4-FFF2-40B4-BE49-F238E27FC236}">
                <a16:creationId xmlns:a16="http://schemas.microsoft.com/office/drawing/2014/main" id="{A66B0571-3FF4-4E92-897B-EF5E195DB1B8}"/>
              </a:ext>
            </a:extLst>
          </p:cNvPr>
          <p:cNvGrpSpPr>
            <a:grpSpLocks/>
          </p:cNvGrpSpPr>
          <p:nvPr/>
        </p:nvGrpSpPr>
        <p:grpSpPr bwMode="auto">
          <a:xfrm>
            <a:off x="7040552" y="2305893"/>
            <a:ext cx="4427842" cy="673535"/>
            <a:chOff x="4140187" y="1942080"/>
            <a:chExt cx="5903789" cy="898046"/>
          </a:xfrm>
        </p:grpSpPr>
        <p:sp>
          <p:nvSpPr>
            <p:cNvPr id="14" name="Line 15">
              <a:extLst>
                <a:ext uri="{FF2B5EF4-FFF2-40B4-BE49-F238E27FC236}">
                  <a16:creationId xmlns:a16="http://schemas.microsoft.com/office/drawing/2014/main" id="{F82F4BBA-BCD8-4066-BC04-E3246ADAA25E}"/>
                </a:ext>
              </a:extLst>
            </p:cNvPr>
            <p:cNvSpPr>
              <a:spLocks noChangeShapeType="1"/>
            </p:cNvSpPr>
            <p:nvPr/>
          </p:nvSpPr>
          <p:spPr bwMode="auto">
            <a:xfrm>
              <a:off x="4140187" y="1942080"/>
              <a:ext cx="4023797" cy="567787"/>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Oval 17">
              <a:extLst>
                <a:ext uri="{FF2B5EF4-FFF2-40B4-BE49-F238E27FC236}">
                  <a16:creationId xmlns:a16="http://schemas.microsoft.com/office/drawing/2014/main" id="{2E475484-686D-40C2-B426-C2BA5D9AFB0C}"/>
                </a:ext>
              </a:extLst>
            </p:cNvPr>
            <p:cNvSpPr>
              <a:spLocks noChangeArrowheads="1"/>
            </p:cNvSpPr>
            <p:nvPr/>
          </p:nvSpPr>
          <p:spPr bwMode="auto">
            <a:xfrm>
              <a:off x="8328311" y="2089664"/>
              <a:ext cx="1715665" cy="750462"/>
            </a:xfrm>
            <a:prstGeom prst="ellipse">
              <a:avLst/>
            </a:prstGeom>
            <a:solidFill>
              <a:srgbClr val="FFFF00"/>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Text Box 18">
              <a:extLst>
                <a:ext uri="{FF2B5EF4-FFF2-40B4-BE49-F238E27FC236}">
                  <a16:creationId xmlns:a16="http://schemas.microsoft.com/office/drawing/2014/main" id="{E00E1018-7890-4D54-981C-0D740387E1AD}"/>
                </a:ext>
              </a:extLst>
            </p:cNvPr>
            <p:cNvSpPr txBox="1">
              <a:spLocks noChangeArrowheads="1"/>
            </p:cNvSpPr>
            <p:nvPr/>
          </p:nvSpPr>
          <p:spPr bwMode="auto">
            <a:xfrm>
              <a:off x="8482716" y="2198077"/>
              <a:ext cx="151152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Abortion</a:t>
              </a:r>
            </a:p>
          </p:txBody>
        </p:sp>
      </p:grpSp>
      <p:grpSp>
        <p:nvGrpSpPr>
          <p:cNvPr id="17" name="Group 97">
            <a:extLst>
              <a:ext uri="{FF2B5EF4-FFF2-40B4-BE49-F238E27FC236}">
                <a16:creationId xmlns:a16="http://schemas.microsoft.com/office/drawing/2014/main" id="{5757B867-4C78-4186-AEC8-8DF41A53572D}"/>
              </a:ext>
            </a:extLst>
          </p:cNvPr>
          <p:cNvGrpSpPr>
            <a:grpSpLocks/>
          </p:cNvGrpSpPr>
          <p:nvPr/>
        </p:nvGrpSpPr>
        <p:grpSpPr bwMode="auto">
          <a:xfrm>
            <a:off x="7040551" y="2330679"/>
            <a:ext cx="3522200" cy="1445014"/>
            <a:chOff x="4161681" y="1975132"/>
            <a:chExt cx="4696268" cy="1926688"/>
          </a:xfrm>
        </p:grpSpPr>
        <p:sp>
          <p:nvSpPr>
            <p:cNvPr id="18" name="Line 25">
              <a:extLst>
                <a:ext uri="{FF2B5EF4-FFF2-40B4-BE49-F238E27FC236}">
                  <a16:creationId xmlns:a16="http://schemas.microsoft.com/office/drawing/2014/main" id="{F78E0322-B56F-4E16-AE26-78F6D60724FE}"/>
                </a:ext>
              </a:extLst>
            </p:cNvPr>
            <p:cNvSpPr>
              <a:spLocks noChangeShapeType="1"/>
            </p:cNvSpPr>
            <p:nvPr/>
          </p:nvSpPr>
          <p:spPr bwMode="auto">
            <a:xfrm>
              <a:off x="4161681" y="1975132"/>
              <a:ext cx="2523392" cy="1464430"/>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Oval 27">
              <a:extLst>
                <a:ext uri="{FF2B5EF4-FFF2-40B4-BE49-F238E27FC236}">
                  <a16:creationId xmlns:a16="http://schemas.microsoft.com/office/drawing/2014/main" id="{ADEBC697-0D6C-4C5E-BE10-61A1FD6A36FB}"/>
                </a:ext>
              </a:extLst>
            </p:cNvPr>
            <p:cNvSpPr>
              <a:spLocks noChangeArrowheads="1"/>
            </p:cNvSpPr>
            <p:nvPr/>
          </p:nvSpPr>
          <p:spPr bwMode="auto">
            <a:xfrm>
              <a:off x="6849670" y="3086868"/>
              <a:ext cx="1876989" cy="814952"/>
            </a:xfrm>
            <a:prstGeom prst="ellipse">
              <a:avLst/>
            </a:prstGeom>
            <a:solidFill>
              <a:schemeClr val="bg1"/>
            </a:solidFill>
            <a:ln w="28575">
              <a:solidFill>
                <a:srgbClr val="FFFF00"/>
              </a:solidFill>
              <a:round/>
              <a:headEnd/>
              <a:tailEnd/>
            </a:ln>
            <a:effectLst/>
          </p:spPr>
          <p:txBody>
            <a:bodyPr wrap="none" anchor="ctr"/>
            <a:lstStyle/>
            <a:p>
              <a:pPr>
                <a:defRPr/>
              </a:pPr>
              <a:endParaRPr lang="en-US">
                <a:ln w="38100">
                  <a:solidFill>
                    <a:sysClr val="windowText" lastClr="000000"/>
                  </a:solidFill>
                </a:ln>
                <a:latin typeface="Calibri" pitchFamily="34" charset="0"/>
              </a:endParaRPr>
            </a:p>
          </p:txBody>
        </p:sp>
        <p:sp>
          <p:nvSpPr>
            <p:cNvPr id="20" name="Text Box 28">
              <a:extLst>
                <a:ext uri="{FF2B5EF4-FFF2-40B4-BE49-F238E27FC236}">
                  <a16:creationId xmlns:a16="http://schemas.microsoft.com/office/drawing/2014/main" id="{D0989E9A-B19D-49E0-8783-2C6940580916}"/>
                </a:ext>
              </a:extLst>
            </p:cNvPr>
            <p:cNvSpPr txBox="1">
              <a:spLocks noChangeArrowheads="1"/>
            </p:cNvSpPr>
            <p:nvPr/>
          </p:nvSpPr>
          <p:spPr bwMode="auto">
            <a:xfrm>
              <a:off x="6739858" y="3226100"/>
              <a:ext cx="2118091" cy="5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Euthanasia </a:t>
              </a:r>
            </a:p>
          </p:txBody>
        </p:sp>
      </p:grpSp>
      <p:sp>
        <p:nvSpPr>
          <p:cNvPr id="21" name="Line 54">
            <a:extLst>
              <a:ext uri="{FF2B5EF4-FFF2-40B4-BE49-F238E27FC236}">
                <a16:creationId xmlns:a16="http://schemas.microsoft.com/office/drawing/2014/main" id="{D6AE380A-F34D-4991-AEFB-490124444144}"/>
              </a:ext>
            </a:extLst>
          </p:cNvPr>
          <p:cNvSpPr>
            <a:spLocks noChangeShapeType="1"/>
          </p:cNvSpPr>
          <p:nvPr/>
        </p:nvSpPr>
        <p:spPr bwMode="auto">
          <a:xfrm>
            <a:off x="609673" y="529590"/>
            <a:ext cx="10896506" cy="8988"/>
          </a:xfrm>
          <a:prstGeom prst="line">
            <a:avLst/>
          </a:prstGeom>
          <a:noFill/>
          <a:ln w="412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 name="Group 95">
            <a:extLst>
              <a:ext uri="{FF2B5EF4-FFF2-40B4-BE49-F238E27FC236}">
                <a16:creationId xmlns:a16="http://schemas.microsoft.com/office/drawing/2014/main" id="{DBA863D2-937D-480A-8D29-F6BA8AA25AED}"/>
              </a:ext>
            </a:extLst>
          </p:cNvPr>
          <p:cNvGrpSpPr>
            <a:grpSpLocks/>
          </p:cNvGrpSpPr>
          <p:nvPr/>
        </p:nvGrpSpPr>
        <p:grpSpPr bwMode="auto">
          <a:xfrm>
            <a:off x="7040553" y="1508244"/>
            <a:ext cx="4608668" cy="789096"/>
            <a:chOff x="4140188" y="878549"/>
            <a:chExt cx="6144890" cy="1052128"/>
          </a:xfrm>
        </p:grpSpPr>
        <p:sp>
          <p:nvSpPr>
            <p:cNvPr id="23" name="Line 20">
              <a:extLst>
                <a:ext uri="{FF2B5EF4-FFF2-40B4-BE49-F238E27FC236}">
                  <a16:creationId xmlns:a16="http://schemas.microsoft.com/office/drawing/2014/main" id="{FEFAA05C-878F-480F-BFC8-B10DB852FBE0}"/>
                </a:ext>
              </a:extLst>
            </p:cNvPr>
            <p:cNvSpPr>
              <a:spLocks noChangeShapeType="1"/>
            </p:cNvSpPr>
            <p:nvPr/>
          </p:nvSpPr>
          <p:spPr bwMode="auto">
            <a:xfrm flipV="1">
              <a:off x="4140188" y="1441350"/>
              <a:ext cx="2680882" cy="48932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Oval 22">
              <a:extLst>
                <a:ext uri="{FF2B5EF4-FFF2-40B4-BE49-F238E27FC236}">
                  <a16:creationId xmlns:a16="http://schemas.microsoft.com/office/drawing/2014/main" id="{A4417662-EE21-47B2-9960-2D3170E7F369}"/>
                </a:ext>
              </a:extLst>
            </p:cNvPr>
            <p:cNvSpPr>
              <a:spLocks noChangeArrowheads="1"/>
            </p:cNvSpPr>
            <p:nvPr/>
          </p:nvSpPr>
          <p:spPr bwMode="auto">
            <a:xfrm>
              <a:off x="6911873" y="878549"/>
              <a:ext cx="3236369" cy="87815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5" name="Text Box 23">
              <a:extLst>
                <a:ext uri="{FF2B5EF4-FFF2-40B4-BE49-F238E27FC236}">
                  <a16:creationId xmlns:a16="http://schemas.microsoft.com/office/drawing/2014/main" id="{BBD7647F-6355-4086-8506-C2B39FEB9834}"/>
                </a:ext>
              </a:extLst>
            </p:cNvPr>
            <p:cNvSpPr txBox="1">
              <a:spLocks noChangeArrowheads="1"/>
            </p:cNvSpPr>
            <p:nvPr/>
          </p:nvSpPr>
          <p:spPr bwMode="auto">
            <a:xfrm>
              <a:off x="6924808" y="1050884"/>
              <a:ext cx="336027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Capital Punishment</a:t>
              </a:r>
            </a:p>
          </p:txBody>
        </p:sp>
      </p:grpSp>
      <p:grpSp>
        <p:nvGrpSpPr>
          <p:cNvPr id="26" name="Group 98">
            <a:extLst>
              <a:ext uri="{FF2B5EF4-FFF2-40B4-BE49-F238E27FC236}">
                <a16:creationId xmlns:a16="http://schemas.microsoft.com/office/drawing/2014/main" id="{F706E951-32ED-4ACD-85F3-7A15FF87E132}"/>
              </a:ext>
            </a:extLst>
          </p:cNvPr>
          <p:cNvGrpSpPr>
            <a:grpSpLocks/>
          </p:cNvGrpSpPr>
          <p:nvPr/>
        </p:nvGrpSpPr>
        <p:grpSpPr bwMode="auto">
          <a:xfrm>
            <a:off x="7083254" y="2330678"/>
            <a:ext cx="4524844" cy="2469863"/>
            <a:chOff x="4203887" y="1975128"/>
            <a:chExt cx="6033126" cy="3293150"/>
          </a:xfrm>
        </p:grpSpPr>
        <p:sp>
          <p:nvSpPr>
            <p:cNvPr id="27" name="Line 30">
              <a:extLst>
                <a:ext uri="{FF2B5EF4-FFF2-40B4-BE49-F238E27FC236}">
                  <a16:creationId xmlns:a16="http://schemas.microsoft.com/office/drawing/2014/main" id="{E06CAD5A-7A29-4287-9737-1D2D06BCD234}"/>
                </a:ext>
              </a:extLst>
            </p:cNvPr>
            <p:cNvSpPr>
              <a:spLocks noChangeShapeType="1"/>
            </p:cNvSpPr>
            <p:nvPr/>
          </p:nvSpPr>
          <p:spPr bwMode="auto">
            <a:xfrm>
              <a:off x="4203887" y="1975128"/>
              <a:ext cx="2574212" cy="2732365"/>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Oval 32">
              <a:extLst>
                <a:ext uri="{FF2B5EF4-FFF2-40B4-BE49-F238E27FC236}">
                  <a16:creationId xmlns:a16="http://schemas.microsoft.com/office/drawing/2014/main" id="{1AD6053C-8279-41CE-9F55-76EBB73123B7}"/>
                </a:ext>
              </a:extLst>
            </p:cNvPr>
            <p:cNvSpPr>
              <a:spLocks noChangeArrowheads="1"/>
            </p:cNvSpPr>
            <p:nvPr/>
          </p:nvSpPr>
          <p:spPr bwMode="auto">
            <a:xfrm>
              <a:off x="6910098" y="4353957"/>
              <a:ext cx="3326915" cy="914321"/>
            </a:xfrm>
            <a:prstGeom prst="ellipse">
              <a:avLst/>
            </a:prstGeom>
            <a:solidFill>
              <a:schemeClr val="bg1"/>
            </a:solidFill>
            <a:ln w="28575">
              <a:solidFill>
                <a:srgbClr val="FFFF00"/>
              </a:solidFill>
              <a:round/>
              <a:headEnd/>
              <a:tailEnd/>
            </a:ln>
            <a:effectLst/>
          </p:spPr>
          <p:txBody>
            <a:bodyPr wrap="none" anchor="ctr"/>
            <a:lstStyle/>
            <a:p>
              <a:pPr>
                <a:defRPr/>
              </a:pPr>
              <a:endParaRPr lang="en-US">
                <a:ln w="28575">
                  <a:solidFill>
                    <a:schemeClr val="bg1"/>
                  </a:solidFill>
                </a:ln>
                <a:latin typeface="Calibri" pitchFamily="34" charset="0"/>
              </a:endParaRPr>
            </a:p>
          </p:txBody>
        </p:sp>
        <p:sp>
          <p:nvSpPr>
            <p:cNvPr id="29" name="Text Box 33">
              <a:extLst>
                <a:ext uri="{FF2B5EF4-FFF2-40B4-BE49-F238E27FC236}">
                  <a16:creationId xmlns:a16="http://schemas.microsoft.com/office/drawing/2014/main" id="{CE2E7E4E-1231-498E-93DE-8793B69528FA}"/>
                </a:ext>
              </a:extLst>
            </p:cNvPr>
            <p:cNvSpPr txBox="1">
              <a:spLocks noChangeArrowheads="1"/>
            </p:cNvSpPr>
            <p:nvPr/>
          </p:nvSpPr>
          <p:spPr bwMode="auto">
            <a:xfrm>
              <a:off x="7072242" y="4544377"/>
              <a:ext cx="2966539"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Same Sex Marriage</a:t>
              </a:r>
            </a:p>
          </p:txBody>
        </p:sp>
      </p:grpSp>
      <p:grpSp>
        <p:nvGrpSpPr>
          <p:cNvPr id="30" name="Group 99">
            <a:extLst>
              <a:ext uri="{FF2B5EF4-FFF2-40B4-BE49-F238E27FC236}">
                <a16:creationId xmlns:a16="http://schemas.microsoft.com/office/drawing/2014/main" id="{2CCABCA3-E457-42D0-BBC2-71EF84AC70A9}"/>
              </a:ext>
            </a:extLst>
          </p:cNvPr>
          <p:cNvGrpSpPr>
            <a:grpSpLocks/>
          </p:cNvGrpSpPr>
          <p:nvPr/>
        </p:nvGrpSpPr>
        <p:grpSpPr bwMode="auto">
          <a:xfrm>
            <a:off x="7053297" y="2342792"/>
            <a:ext cx="4326850" cy="3448349"/>
            <a:chOff x="4157178" y="1991281"/>
            <a:chExt cx="5769133" cy="4597798"/>
          </a:xfrm>
        </p:grpSpPr>
        <p:sp>
          <p:nvSpPr>
            <p:cNvPr id="31" name="Line 35">
              <a:extLst>
                <a:ext uri="{FF2B5EF4-FFF2-40B4-BE49-F238E27FC236}">
                  <a16:creationId xmlns:a16="http://schemas.microsoft.com/office/drawing/2014/main" id="{1AF5494E-F5F6-4975-98A6-C82E782A1E95}"/>
                </a:ext>
              </a:extLst>
            </p:cNvPr>
            <p:cNvSpPr>
              <a:spLocks noChangeShapeType="1"/>
            </p:cNvSpPr>
            <p:nvPr/>
          </p:nvSpPr>
          <p:spPr bwMode="auto">
            <a:xfrm>
              <a:off x="4157178" y="1991281"/>
              <a:ext cx="2591991" cy="389034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Oval 37">
              <a:extLst>
                <a:ext uri="{FF2B5EF4-FFF2-40B4-BE49-F238E27FC236}">
                  <a16:creationId xmlns:a16="http://schemas.microsoft.com/office/drawing/2014/main" id="{B206864D-8F17-4D19-8E35-AAADA535C183}"/>
                </a:ext>
              </a:extLst>
            </p:cNvPr>
            <p:cNvSpPr>
              <a:spLocks noChangeArrowheads="1"/>
            </p:cNvSpPr>
            <p:nvPr/>
          </p:nvSpPr>
          <p:spPr bwMode="auto">
            <a:xfrm>
              <a:off x="6821067" y="5674758"/>
              <a:ext cx="3105244" cy="91432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3" name="Text Box 38">
              <a:extLst>
                <a:ext uri="{FF2B5EF4-FFF2-40B4-BE49-F238E27FC236}">
                  <a16:creationId xmlns:a16="http://schemas.microsoft.com/office/drawing/2014/main" id="{E728059B-622D-4937-BD8C-C62338BDA3A6}"/>
                </a:ext>
              </a:extLst>
            </p:cNvPr>
            <p:cNvSpPr txBox="1">
              <a:spLocks noChangeArrowheads="1"/>
            </p:cNvSpPr>
            <p:nvPr/>
          </p:nvSpPr>
          <p:spPr bwMode="auto">
            <a:xfrm>
              <a:off x="6955955" y="5881624"/>
              <a:ext cx="292234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Medical Marijuana</a:t>
              </a:r>
            </a:p>
          </p:txBody>
        </p:sp>
      </p:grpSp>
      <p:sp>
        <p:nvSpPr>
          <p:cNvPr id="34" name="Text Box 6">
            <a:extLst>
              <a:ext uri="{FF2B5EF4-FFF2-40B4-BE49-F238E27FC236}">
                <a16:creationId xmlns:a16="http://schemas.microsoft.com/office/drawing/2014/main" id="{A3754C7A-B086-4C56-8C7F-8BA30141CA62}"/>
              </a:ext>
            </a:extLst>
          </p:cNvPr>
          <p:cNvSpPr txBox="1">
            <a:spLocks noChangeArrowheads="1"/>
          </p:cNvSpPr>
          <p:nvPr/>
        </p:nvSpPr>
        <p:spPr bwMode="auto">
          <a:xfrm>
            <a:off x="8587478" y="0"/>
            <a:ext cx="3604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APPLIED ETHICS</a:t>
            </a:r>
          </a:p>
        </p:txBody>
      </p:sp>
      <p:sp>
        <p:nvSpPr>
          <p:cNvPr id="35" name="Text Box 67">
            <a:extLst>
              <a:ext uri="{FF2B5EF4-FFF2-40B4-BE49-F238E27FC236}">
                <a16:creationId xmlns:a16="http://schemas.microsoft.com/office/drawing/2014/main" id="{1496E6AF-AC43-426F-B77E-548D14E6F0DA}"/>
              </a:ext>
            </a:extLst>
          </p:cNvPr>
          <p:cNvSpPr txBox="1">
            <a:spLocks noChangeArrowheads="1"/>
          </p:cNvSpPr>
          <p:nvPr/>
        </p:nvSpPr>
        <p:spPr bwMode="auto">
          <a:xfrm>
            <a:off x="8587478" y="589360"/>
            <a:ext cx="3546152"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Issues</a:t>
            </a:r>
          </a:p>
          <a:p>
            <a:pPr algn="ctr">
              <a:defRPr/>
            </a:pPr>
            <a:r>
              <a:rPr lang="en-US" sz="2400" b="1" dirty="0">
                <a:solidFill>
                  <a:schemeClr val="bg1"/>
                </a:solidFill>
                <a:effectLst>
                  <a:outerShdw blurRad="38100" dist="38100" dir="2700000" algn="tl">
                    <a:srgbClr val="000000"/>
                  </a:outerShdw>
                </a:effectLst>
                <a:latin typeface="Calibri" pitchFamily="34" charset="0"/>
              </a:rPr>
              <a:t>Particular Choices</a:t>
            </a:r>
          </a:p>
        </p:txBody>
      </p:sp>
      <p:sp>
        <p:nvSpPr>
          <p:cNvPr id="36" name="Text Box 5">
            <a:extLst>
              <a:ext uri="{FF2B5EF4-FFF2-40B4-BE49-F238E27FC236}">
                <a16:creationId xmlns:a16="http://schemas.microsoft.com/office/drawing/2014/main" id="{B1EB29EB-7AC5-49EF-8EF6-E9F6AA981459}"/>
              </a:ext>
            </a:extLst>
          </p:cNvPr>
          <p:cNvSpPr txBox="1">
            <a:spLocks noChangeArrowheads="1"/>
          </p:cNvSpPr>
          <p:nvPr/>
        </p:nvSpPr>
        <p:spPr bwMode="auto">
          <a:xfrm>
            <a:off x="3668917" y="17205"/>
            <a:ext cx="4893678" cy="523220"/>
          </a:xfrm>
          <a:prstGeom prst="rect">
            <a:avLst/>
          </a:prstGeom>
          <a:noFill/>
          <a:ln w="9525">
            <a:noFill/>
            <a:miter lim="800000"/>
            <a:headEnd/>
            <a:tailEnd/>
          </a:ln>
          <a:effectLst/>
        </p:spPr>
        <p:txBody>
          <a:bodyPr wrap="square">
            <a:spAutoFit/>
          </a:bodyPr>
          <a:lstStyle/>
          <a:p>
            <a:pPr algn="ctr">
              <a:defRPr/>
            </a:pPr>
            <a:r>
              <a:rPr lang="en-US" sz="2800" b="1" dirty="0">
                <a:solidFill>
                  <a:srgbClr val="00FF00"/>
                </a:solidFill>
                <a:effectLst>
                  <a:outerShdw blurRad="38100" dist="38100" dir="2700000" algn="tl">
                    <a:srgbClr val="000000"/>
                  </a:outerShdw>
                </a:effectLst>
                <a:latin typeface="Calibri" pitchFamily="34" charset="0"/>
              </a:rPr>
              <a:t>NORMATIVE ETHICS</a:t>
            </a:r>
          </a:p>
        </p:txBody>
      </p:sp>
      <p:sp>
        <p:nvSpPr>
          <p:cNvPr id="37" name="Text Box 66">
            <a:extLst>
              <a:ext uri="{FF2B5EF4-FFF2-40B4-BE49-F238E27FC236}">
                <a16:creationId xmlns:a16="http://schemas.microsoft.com/office/drawing/2014/main" id="{30F69918-455C-498B-9502-753E2607D87E}"/>
              </a:ext>
            </a:extLst>
          </p:cNvPr>
          <p:cNvSpPr txBox="1">
            <a:spLocks noChangeArrowheads="1"/>
          </p:cNvSpPr>
          <p:nvPr/>
        </p:nvSpPr>
        <p:spPr bwMode="auto">
          <a:xfrm>
            <a:off x="3718683" y="589360"/>
            <a:ext cx="4819029"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Code</a:t>
            </a:r>
          </a:p>
          <a:p>
            <a:pPr algn="ctr">
              <a:defRPr/>
            </a:pPr>
            <a:r>
              <a:rPr lang="en-US" sz="2400" b="1" dirty="0">
                <a:solidFill>
                  <a:schemeClr val="bg1"/>
                </a:solidFill>
                <a:effectLst>
                  <a:outerShdw blurRad="38100" dist="38100" dir="2700000" algn="tl">
                    <a:srgbClr val="000000"/>
                  </a:outerShdw>
                </a:effectLst>
                <a:latin typeface="Calibri" pitchFamily="34" charset="0"/>
              </a:rPr>
              <a:t>General Principles</a:t>
            </a:r>
          </a:p>
        </p:txBody>
      </p:sp>
      <p:sp>
        <p:nvSpPr>
          <p:cNvPr id="38" name="Text Box 69">
            <a:extLst>
              <a:ext uri="{FF2B5EF4-FFF2-40B4-BE49-F238E27FC236}">
                <a16:creationId xmlns:a16="http://schemas.microsoft.com/office/drawing/2014/main" id="{62FB3B50-F3E8-4949-B822-E639365B294A}"/>
              </a:ext>
            </a:extLst>
          </p:cNvPr>
          <p:cNvSpPr txBox="1">
            <a:spLocks noChangeArrowheads="1"/>
          </p:cNvSpPr>
          <p:nvPr/>
        </p:nvSpPr>
        <p:spPr bwMode="auto">
          <a:xfrm>
            <a:off x="5085929" y="3733800"/>
            <a:ext cx="1943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BYU Honor Code</a:t>
            </a:r>
          </a:p>
        </p:txBody>
      </p:sp>
      <p:sp>
        <p:nvSpPr>
          <p:cNvPr id="39" name="Text Box 70">
            <a:extLst>
              <a:ext uri="{FF2B5EF4-FFF2-40B4-BE49-F238E27FC236}">
                <a16:creationId xmlns:a16="http://schemas.microsoft.com/office/drawing/2014/main" id="{9AE60234-80C6-4974-BABD-50518EFAA002}"/>
              </a:ext>
            </a:extLst>
          </p:cNvPr>
          <p:cNvSpPr txBox="1">
            <a:spLocks noChangeArrowheads="1"/>
          </p:cNvSpPr>
          <p:nvPr/>
        </p:nvSpPr>
        <p:spPr bwMode="auto">
          <a:xfrm>
            <a:off x="4823703" y="4181569"/>
            <a:ext cx="2578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Categorical Imperative</a:t>
            </a:r>
          </a:p>
        </p:txBody>
      </p:sp>
      <p:sp>
        <p:nvSpPr>
          <p:cNvPr id="40" name="Text Box 71">
            <a:extLst>
              <a:ext uri="{FF2B5EF4-FFF2-40B4-BE49-F238E27FC236}">
                <a16:creationId xmlns:a16="http://schemas.microsoft.com/office/drawing/2014/main" id="{D792910F-10AB-4AC0-97DE-73BA00E6E332}"/>
              </a:ext>
            </a:extLst>
          </p:cNvPr>
          <p:cNvSpPr txBox="1">
            <a:spLocks noChangeArrowheads="1"/>
          </p:cNvSpPr>
          <p:nvPr/>
        </p:nvSpPr>
        <p:spPr bwMode="auto">
          <a:xfrm>
            <a:off x="4570100" y="4706433"/>
            <a:ext cx="323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Greatest Happiness Principle</a:t>
            </a:r>
          </a:p>
        </p:txBody>
      </p:sp>
      <p:sp>
        <p:nvSpPr>
          <p:cNvPr id="41" name="Text Box 68">
            <a:extLst>
              <a:ext uri="{FF2B5EF4-FFF2-40B4-BE49-F238E27FC236}">
                <a16:creationId xmlns:a16="http://schemas.microsoft.com/office/drawing/2014/main" id="{15DAC1C3-6FA2-41D0-A6F6-3A5C9430BF86}"/>
              </a:ext>
            </a:extLst>
          </p:cNvPr>
          <p:cNvSpPr txBox="1">
            <a:spLocks noChangeArrowheads="1"/>
          </p:cNvSpPr>
          <p:nvPr/>
        </p:nvSpPr>
        <p:spPr bwMode="auto">
          <a:xfrm>
            <a:off x="4905111" y="3276600"/>
            <a:ext cx="2372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a:solidFill>
                  <a:srgbClr val="FFFF00"/>
                </a:solidFill>
                <a:latin typeface="Calibri" panose="020F0502020204030204" pitchFamily="34" charset="0"/>
              </a:rPr>
              <a:t>Ten Commandments</a:t>
            </a:r>
          </a:p>
        </p:txBody>
      </p:sp>
      <p:sp>
        <p:nvSpPr>
          <p:cNvPr id="42" name="Text Box 70">
            <a:extLst>
              <a:ext uri="{FF2B5EF4-FFF2-40B4-BE49-F238E27FC236}">
                <a16:creationId xmlns:a16="http://schemas.microsoft.com/office/drawing/2014/main" id="{AFF8BDE3-762C-47B3-B13C-627C041142F0}"/>
              </a:ext>
            </a:extLst>
          </p:cNvPr>
          <p:cNvSpPr txBox="1">
            <a:spLocks noChangeArrowheads="1"/>
          </p:cNvSpPr>
          <p:nvPr/>
        </p:nvSpPr>
        <p:spPr bwMode="auto">
          <a:xfrm>
            <a:off x="5405913" y="5238690"/>
            <a:ext cx="13428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Civil Rights</a:t>
            </a:r>
          </a:p>
        </p:txBody>
      </p:sp>
      <p:sp>
        <p:nvSpPr>
          <p:cNvPr id="43" name="Text Box 4">
            <a:extLst>
              <a:ext uri="{FF2B5EF4-FFF2-40B4-BE49-F238E27FC236}">
                <a16:creationId xmlns:a16="http://schemas.microsoft.com/office/drawing/2014/main" id="{61EA8CA4-CB5A-49CE-9150-5F5A714C582C}"/>
              </a:ext>
            </a:extLst>
          </p:cNvPr>
          <p:cNvSpPr txBox="1">
            <a:spLocks noChangeArrowheads="1"/>
          </p:cNvSpPr>
          <p:nvPr/>
        </p:nvSpPr>
        <p:spPr bwMode="auto">
          <a:xfrm>
            <a:off x="0" y="0"/>
            <a:ext cx="37016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META-ETHICS</a:t>
            </a:r>
          </a:p>
        </p:txBody>
      </p:sp>
      <p:sp>
        <p:nvSpPr>
          <p:cNvPr id="44" name="Text Box 65">
            <a:extLst>
              <a:ext uri="{FF2B5EF4-FFF2-40B4-BE49-F238E27FC236}">
                <a16:creationId xmlns:a16="http://schemas.microsoft.com/office/drawing/2014/main" id="{04FEB2FD-E931-464B-97AE-76E9834D5869}"/>
              </a:ext>
            </a:extLst>
          </p:cNvPr>
          <p:cNvSpPr txBox="1">
            <a:spLocks noChangeArrowheads="1"/>
          </p:cNvSpPr>
          <p:nvPr/>
        </p:nvSpPr>
        <p:spPr bwMode="auto">
          <a:xfrm>
            <a:off x="1" y="589360"/>
            <a:ext cx="3668913"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Authority</a:t>
            </a:r>
          </a:p>
          <a:p>
            <a:pPr algn="ctr">
              <a:defRPr/>
            </a:pPr>
            <a:r>
              <a:rPr lang="en-US" sz="2400" b="1" dirty="0">
                <a:solidFill>
                  <a:schemeClr val="bg1"/>
                </a:solidFill>
                <a:effectLst>
                  <a:outerShdw blurRad="38100" dist="38100" dir="2700000" algn="tl">
                    <a:srgbClr val="000000"/>
                  </a:outerShdw>
                </a:effectLst>
                <a:latin typeface="Calibri" pitchFamily="34" charset="0"/>
              </a:rPr>
              <a:t>Universal Standard</a:t>
            </a:r>
          </a:p>
        </p:txBody>
      </p:sp>
      <p:grpSp>
        <p:nvGrpSpPr>
          <p:cNvPr id="45" name="Group 70">
            <a:extLst>
              <a:ext uri="{FF2B5EF4-FFF2-40B4-BE49-F238E27FC236}">
                <a16:creationId xmlns:a16="http://schemas.microsoft.com/office/drawing/2014/main" id="{82CA7D70-B015-4327-8DF8-F22B22368295}"/>
              </a:ext>
            </a:extLst>
          </p:cNvPr>
          <p:cNvGrpSpPr>
            <a:grpSpLocks/>
          </p:cNvGrpSpPr>
          <p:nvPr/>
        </p:nvGrpSpPr>
        <p:grpSpPr bwMode="auto">
          <a:xfrm>
            <a:off x="1791278" y="1511005"/>
            <a:ext cx="3663532" cy="740089"/>
            <a:chOff x="511304" y="882231"/>
            <a:chExt cx="4884709" cy="986786"/>
          </a:xfrm>
        </p:grpSpPr>
        <p:sp>
          <p:nvSpPr>
            <p:cNvPr id="46" name="Line 45">
              <a:extLst>
                <a:ext uri="{FF2B5EF4-FFF2-40B4-BE49-F238E27FC236}">
                  <a16:creationId xmlns:a16="http://schemas.microsoft.com/office/drawing/2014/main" id="{F260D088-7AD3-48AC-B13C-628D98DEB5D8}"/>
                </a:ext>
              </a:extLst>
            </p:cNvPr>
            <p:cNvSpPr>
              <a:spLocks noChangeShapeType="1"/>
            </p:cNvSpPr>
            <p:nvPr/>
          </p:nvSpPr>
          <p:spPr bwMode="auto">
            <a:xfrm flipH="1" flipV="1">
              <a:off x="2195113" y="1236991"/>
              <a:ext cx="3200900" cy="632026"/>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Oval 47">
              <a:extLst>
                <a:ext uri="{FF2B5EF4-FFF2-40B4-BE49-F238E27FC236}">
                  <a16:creationId xmlns:a16="http://schemas.microsoft.com/office/drawing/2014/main" id="{BB50E3BF-CECD-4B32-8927-E4CAD5E0B402}"/>
                </a:ext>
              </a:extLst>
            </p:cNvPr>
            <p:cNvSpPr>
              <a:spLocks noChangeArrowheads="1"/>
            </p:cNvSpPr>
            <p:nvPr/>
          </p:nvSpPr>
          <p:spPr bwMode="auto">
            <a:xfrm>
              <a:off x="511304" y="882231"/>
              <a:ext cx="1518064" cy="702132"/>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00"/>
                </a:solidFill>
                <a:latin typeface="Calibri" panose="020F0502020204030204" pitchFamily="34" charset="0"/>
              </a:endParaRPr>
            </a:p>
          </p:txBody>
        </p:sp>
        <p:sp>
          <p:nvSpPr>
            <p:cNvPr id="48" name="Text Box 48">
              <a:extLst>
                <a:ext uri="{FF2B5EF4-FFF2-40B4-BE49-F238E27FC236}">
                  <a16:creationId xmlns:a16="http://schemas.microsoft.com/office/drawing/2014/main" id="{8AFC7203-5EEB-4B70-A47E-43CF513DE08F}"/>
                </a:ext>
              </a:extLst>
            </p:cNvPr>
            <p:cNvSpPr txBox="1">
              <a:spLocks noChangeArrowheads="1"/>
            </p:cNvSpPr>
            <p:nvPr/>
          </p:nvSpPr>
          <p:spPr bwMode="auto">
            <a:xfrm>
              <a:off x="752752" y="993019"/>
              <a:ext cx="910933"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GOD</a:t>
              </a:r>
            </a:p>
          </p:txBody>
        </p:sp>
      </p:grpSp>
      <p:grpSp>
        <p:nvGrpSpPr>
          <p:cNvPr id="49" name="Group 77">
            <a:extLst>
              <a:ext uri="{FF2B5EF4-FFF2-40B4-BE49-F238E27FC236}">
                <a16:creationId xmlns:a16="http://schemas.microsoft.com/office/drawing/2014/main" id="{C976CFD2-0515-4924-A961-2EEE5AC311C7}"/>
              </a:ext>
            </a:extLst>
          </p:cNvPr>
          <p:cNvGrpSpPr>
            <a:grpSpLocks/>
          </p:cNvGrpSpPr>
          <p:nvPr/>
        </p:nvGrpSpPr>
        <p:grpSpPr bwMode="auto">
          <a:xfrm>
            <a:off x="849389" y="2258098"/>
            <a:ext cx="4587271" cy="618092"/>
            <a:chOff x="-744548" y="1878357"/>
            <a:chExt cx="6116361" cy="824123"/>
          </a:xfrm>
        </p:grpSpPr>
        <p:grpSp>
          <p:nvGrpSpPr>
            <p:cNvPr id="50" name="Group 104">
              <a:extLst>
                <a:ext uri="{FF2B5EF4-FFF2-40B4-BE49-F238E27FC236}">
                  <a16:creationId xmlns:a16="http://schemas.microsoft.com/office/drawing/2014/main" id="{D55B5976-FAC5-4089-861F-70EBBC7269B1}"/>
                </a:ext>
              </a:extLst>
            </p:cNvPr>
            <p:cNvGrpSpPr>
              <a:grpSpLocks/>
            </p:cNvGrpSpPr>
            <p:nvPr/>
          </p:nvGrpSpPr>
          <p:grpSpPr bwMode="auto">
            <a:xfrm>
              <a:off x="-744548" y="1878357"/>
              <a:ext cx="6116361" cy="824123"/>
              <a:chOff x="-744548" y="1878357"/>
              <a:chExt cx="6116361" cy="824123"/>
            </a:xfrm>
          </p:grpSpPr>
          <p:sp>
            <p:nvSpPr>
              <p:cNvPr id="52" name="Line 40">
                <a:extLst>
                  <a:ext uri="{FF2B5EF4-FFF2-40B4-BE49-F238E27FC236}">
                    <a16:creationId xmlns:a16="http://schemas.microsoft.com/office/drawing/2014/main" id="{5B72D85B-5CA6-420F-898E-D5A9A5FB6901}"/>
                  </a:ext>
                </a:extLst>
              </p:cNvPr>
              <p:cNvSpPr>
                <a:spLocks noChangeShapeType="1"/>
              </p:cNvSpPr>
              <p:nvPr/>
            </p:nvSpPr>
            <p:spPr bwMode="auto">
              <a:xfrm flipH="1">
                <a:off x="730060" y="1878357"/>
                <a:ext cx="4641753" cy="51852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Oval 42">
                <a:extLst>
                  <a:ext uri="{FF2B5EF4-FFF2-40B4-BE49-F238E27FC236}">
                    <a16:creationId xmlns:a16="http://schemas.microsoft.com/office/drawing/2014/main" id="{58BEBFAF-17E9-4B5F-87B7-A19A9D5EBEBF}"/>
                  </a:ext>
                </a:extLst>
              </p:cNvPr>
              <p:cNvSpPr>
                <a:spLocks noChangeArrowheads="1"/>
              </p:cNvSpPr>
              <p:nvPr/>
            </p:nvSpPr>
            <p:spPr bwMode="auto">
              <a:xfrm>
                <a:off x="-744548" y="2002920"/>
                <a:ext cx="1310281" cy="699560"/>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51" name="Text Box 43">
              <a:extLst>
                <a:ext uri="{FF2B5EF4-FFF2-40B4-BE49-F238E27FC236}">
                  <a16:creationId xmlns:a16="http://schemas.microsoft.com/office/drawing/2014/main" id="{E150BB0C-64EB-4F07-BD21-938DB1F6E9E8}"/>
                </a:ext>
              </a:extLst>
            </p:cNvPr>
            <p:cNvSpPr txBox="1">
              <a:spLocks noChangeArrowheads="1"/>
            </p:cNvSpPr>
            <p:nvPr/>
          </p:nvSpPr>
          <p:spPr bwMode="auto">
            <a:xfrm>
              <a:off x="-523168" y="2107665"/>
              <a:ext cx="80620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LIFE</a:t>
              </a:r>
            </a:p>
          </p:txBody>
        </p:sp>
      </p:grpSp>
      <p:grpSp>
        <p:nvGrpSpPr>
          <p:cNvPr id="54" name="Group 82">
            <a:extLst>
              <a:ext uri="{FF2B5EF4-FFF2-40B4-BE49-F238E27FC236}">
                <a16:creationId xmlns:a16="http://schemas.microsoft.com/office/drawing/2014/main" id="{25AC164E-1FD1-4ED7-ADEE-4527A71BBA76}"/>
              </a:ext>
            </a:extLst>
          </p:cNvPr>
          <p:cNvGrpSpPr>
            <a:grpSpLocks/>
          </p:cNvGrpSpPr>
          <p:nvPr/>
        </p:nvGrpSpPr>
        <p:grpSpPr bwMode="auto">
          <a:xfrm>
            <a:off x="1407793" y="2249248"/>
            <a:ext cx="4064835" cy="1556643"/>
            <a:chOff x="-10" y="1866555"/>
            <a:chExt cx="5419781" cy="2075524"/>
          </a:xfrm>
        </p:grpSpPr>
        <p:sp>
          <p:nvSpPr>
            <p:cNvPr id="55" name="Line 56">
              <a:extLst>
                <a:ext uri="{FF2B5EF4-FFF2-40B4-BE49-F238E27FC236}">
                  <a16:creationId xmlns:a16="http://schemas.microsoft.com/office/drawing/2014/main" id="{0FC038B3-A836-472C-9C4D-4B7AF7B0F3CE}"/>
                </a:ext>
              </a:extLst>
            </p:cNvPr>
            <p:cNvSpPr>
              <a:spLocks noChangeShapeType="1"/>
            </p:cNvSpPr>
            <p:nvPr/>
          </p:nvSpPr>
          <p:spPr bwMode="auto">
            <a:xfrm flipH="1">
              <a:off x="1663685" y="1866555"/>
              <a:ext cx="3756086" cy="163088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Oval 58">
              <a:extLst>
                <a:ext uri="{FF2B5EF4-FFF2-40B4-BE49-F238E27FC236}">
                  <a16:creationId xmlns:a16="http://schemas.microsoft.com/office/drawing/2014/main" id="{0C819414-0CE3-4943-BEDB-7AB4093C5179}"/>
                </a:ext>
              </a:extLst>
            </p:cNvPr>
            <p:cNvSpPr>
              <a:spLocks noChangeArrowheads="1"/>
            </p:cNvSpPr>
            <p:nvPr/>
          </p:nvSpPr>
          <p:spPr bwMode="auto">
            <a:xfrm>
              <a:off x="-10" y="3180159"/>
              <a:ext cx="1469327" cy="761920"/>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7" name="Text Box 59">
              <a:extLst>
                <a:ext uri="{FF2B5EF4-FFF2-40B4-BE49-F238E27FC236}">
                  <a16:creationId xmlns:a16="http://schemas.microsoft.com/office/drawing/2014/main" id="{03567C2F-0086-4A67-9953-BC6CBDB7F85C}"/>
                </a:ext>
              </a:extLst>
            </p:cNvPr>
            <p:cNvSpPr txBox="1">
              <a:spLocks noChangeArrowheads="1"/>
            </p:cNvSpPr>
            <p:nvPr/>
          </p:nvSpPr>
          <p:spPr bwMode="auto">
            <a:xfrm>
              <a:off x="209618" y="3317023"/>
              <a:ext cx="106345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STATE</a:t>
              </a:r>
            </a:p>
          </p:txBody>
        </p:sp>
      </p:grpSp>
      <p:grpSp>
        <p:nvGrpSpPr>
          <p:cNvPr id="58" name="Group 96">
            <a:extLst>
              <a:ext uri="{FF2B5EF4-FFF2-40B4-BE49-F238E27FC236}">
                <a16:creationId xmlns:a16="http://schemas.microsoft.com/office/drawing/2014/main" id="{1AFACD88-5B6E-4E8E-A993-5157F3EBD2AD}"/>
              </a:ext>
            </a:extLst>
          </p:cNvPr>
          <p:cNvGrpSpPr>
            <a:grpSpLocks/>
          </p:cNvGrpSpPr>
          <p:nvPr/>
        </p:nvGrpSpPr>
        <p:grpSpPr bwMode="auto">
          <a:xfrm>
            <a:off x="797804" y="2258099"/>
            <a:ext cx="4638856" cy="2611706"/>
            <a:chOff x="-813328" y="1878356"/>
            <a:chExt cx="6185141" cy="3482275"/>
          </a:xfrm>
        </p:grpSpPr>
        <p:sp>
          <p:nvSpPr>
            <p:cNvPr id="59" name="Line 50">
              <a:extLst>
                <a:ext uri="{FF2B5EF4-FFF2-40B4-BE49-F238E27FC236}">
                  <a16:creationId xmlns:a16="http://schemas.microsoft.com/office/drawing/2014/main" id="{9B7A7F34-ACA9-4D61-BAD8-D7A63335F945}"/>
                </a:ext>
              </a:extLst>
            </p:cNvPr>
            <p:cNvSpPr>
              <a:spLocks noChangeShapeType="1"/>
            </p:cNvSpPr>
            <p:nvPr/>
          </p:nvSpPr>
          <p:spPr bwMode="auto">
            <a:xfrm flipH="1">
              <a:off x="1068364" y="1878356"/>
              <a:ext cx="4303449" cy="291168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Oval 52">
              <a:extLst>
                <a:ext uri="{FF2B5EF4-FFF2-40B4-BE49-F238E27FC236}">
                  <a16:creationId xmlns:a16="http://schemas.microsoft.com/office/drawing/2014/main" id="{247B1461-7FDF-426D-BFC9-E827B36C47D8}"/>
                </a:ext>
              </a:extLst>
            </p:cNvPr>
            <p:cNvSpPr>
              <a:spLocks noChangeArrowheads="1"/>
            </p:cNvSpPr>
            <p:nvPr/>
          </p:nvSpPr>
          <p:spPr bwMode="auto">
            <a:xfrm>
              <a:off x="-813328" y="4507983"/>
              <a:ext cx="1719548" cy="852648"/>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 name="Text Box 53">
              <a:extLst>
                <a:ext uri="{FF2B5EF4-FFF2-40B4-BE49-F238E27FC236}">
                  <a16:creationId xmlns:a16="http://schemas.microsoft.com/office/drawing/2014/main" id="{45CBC964-1D3C-42FB-93CA-8AF13AE84EF5}"/>
                </a:ext>
              </a:extLst>
            </p:cNvPr>
            <p:cNvSpPr txBox="1">
              <a:spLocks noChangeArrowheads="1"/>
            </p:cNvSpPr>
            <p:nvPr/>
          </p:nvSpPr>
          <p:spPr bwMode="auto">
            <a:xfrm>
              <a:off x="-639543" y="4693680"/>
              <a:ext cx="14261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REASON</a:t>
              </a:r>
            </a:p>
          </p:txBody>
        </p:sp>
      </p:grpSp>
      <p:grpSp>
        <p:nvGrpSpPr>
          <p:cNvPr id="62" name="Group 100">
            <a:extLst>
              <a:ext uri="{FF2B5EF4-FFF2-40B4-BE49-F238E27FC236}">
                <a16:creationId xmlns:a16="http://schemas.microsoft.com/office/drawing/2014/main" id="{38FF88AF-43FE-41B9-8A93-CAD32EE92130}"/>
              </a:ext>
            </a:extLst>
          </p:cNvPr>
          <p:cNvGrpSpPr>
            <a:grpSpLocks/>
          </p:cNvGrpSpPr>
          <p:nvPr/>
        </p:nvGrpSpPr>
        <p:grpSpPr bwMode="auto">
          <a:xfrm>
            <a:off x="1277877" y="2258099"/>
            <a:ext cx="4194751" cy="3458767"/>
            <a:chOff x="-173230" y="1878356"/>
            <a:chExt cx="5593001" cy="4611689"/>
          </a:xfrm>
        </p:grpSpPr>
        <p:sp>
          <p:nvSpPr>
            <p:cNvPr id="63" name="Oval 62">
              <a:extLst>
                <a:ext uri="{FF2B5EF4-FFF2-40B4-BE49-F238E27FC236}">
                  <a16:creationId xmlns:a16="http://schemas.microsoft.com/office/drawing/2014/main" id="{60BD2B9D-415F-46BD-A34E-65058CD7CB45}"/>
                </a:ext>
              </a:extLst>
            </p:cNvPr>
            <p:cNvSpPr>
              <a:spLocks noChangeArrowheads="1"/>
            </p:cNvSpPr>
            <p:nvPr/>
          </p:nvSpPr>
          <p:spPr bwMode="auto">
            <a:xfrm>
              <a:off x="-173230" y="5684429"/>
              <a:ext cx="1985017" cy="805616"/>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4" name="Text Box 63">
              <a:extLst>
                <a:ext uri="{FF2B5EF4-FFF2-40B4-BE49-F238E27FC236}">
                  <a16:creationId xmlns:a16="http://schemas.microsoft.com/office/drawing/2014/main" id="{4CDFBCF9-62B8-4443-9BDB-5D19BC2DCB1D}"/>
                </a:ext>
              </a:extLst>
            </p:cNvPr>
            <p:cNvSpPr txBox="1">
              <a:spLocks noChangeArrowheads="1"/>
            </p:cNvSpPr>
            <p:nvPr/>
          </p:nvSpPr>
          <p:spPr bwMode="auto">
            <a:xfrm>
              <a:off x="-2561" y="5809761"/>
              <a:ext cx="17638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mn-lt"/>
                </a:rPr>
                <a:t>PLEASURE </a:t>
              </a:r>
            </a:p>
          </p:txBody>
        </p:sp>
        <p:sp>
          <p:nvSpPr>
            <p:cNvPr id="65" name="Line 64">
              <a:extLst>
                <a:ext uri="{FF2B5EF4-FFF2-40B4-BE49-F238E27FC236}">
                  <a16:creationId xmlns:a16="http://schemas.microsoft.com/office/drawing/2014/main" id="{A078F576-2B22-4AD7-8519-FC306747F34D}"/>
                </a:ext>
              </a:extLst>
            </p:cNvPr>
            <p:cNvSpPr>
              <a:spLocks noChangeShapeType="1"/>
            </p:cNvSpPr>
            <p:nvPr/>
          </p:nvSpPr>
          <p:spPr bwMode="auto">
            <a:xfrm flipH="1">
              <a:off x="1752600" y="1878356"/>
              <a:ext cx="3667171" cy="391284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6" name="Group 58">
            <a:extLst>
              <a:ext uri="{FF2B5EF4-FFF2-40B4-BE49-F238E27FC236}">
                <a16:creationId xmlns:a16="http://schemas.microsoft.com/office/drawing/2014/main" id="{483C76E6-E354-4F8A-BCCA-874C3572B626}"/>
              </a:ext>
            </a:extLst>
          </p:cNvPr>
          <p:cNvGrpSpPr>
            <a:grpSpLocks/>
          </p:cNvGrpSpPr>
          <p:nvPr/>
        </p:nvGrpSpPr>
        <p:grpSpPr bwMode="auto">
          <a:xfrm>
            <a:off x="5497511" y="1523999"/>
            <a:ext cx="1543043" cy="1456945"/>
            <a:chOff x="3810066" y="3247729"/>
            <a:chExt cx="1524183" cy="1295279"/>
          </a:xfrm>
        </p:grpSpPr>
        <p:sp>
          <p:nvSpPr>
            <p:cNvPr id="67" name="Oval 11">
              <a:extLst>
                <a:ext uri="{FF2B5EF4-FFF2-40B4-BE49-F238E27FC236}">
                  <a16:creationId xmlns:a16="http://schemas.microsoft.com/office/drawing/2014/main" id="{389C12E9-F0A3-4A3B-B61B-DCCC2295F4C4}"/>
                </a:ext>
              </a:extLst>
            </p:cNvPr>
            <p:cNvSpPr>
              <a:spLocks noChangeArrowheads="1"/>
            </p:cNvSpPr>
            <p:nvPr/>
          </p:nvSpPr>
          <p:spPr bwMode="auto">
            <a:xfrm>
              <a:off x="3810066" y="3247729"/>
              <a:ext cx="1524183" cy="1295279"/>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8" name="Text Box 12">
              <a:extLst>
                <a:ext uri="{FF2B5EF4-FFF2-40B4-BE49-F238E27FC236}">
                  <a16:creationId xmlns:a16="http://schemas.microsoft.com/office/drawing/2014/main" id="{2752227E-DFF8-40EC-8C89-703488C9473D}"/>
                </a:ext>
              </a:extLst>
            </p:cNvPr>
            <p:cNvSpPr txBox="1">
              <a:spLocks noChangeArrowheads="1"/>
            </p:cNvSpPr>
            <p:nvPr/>
          </p:nvSpPr>
          <p:spPr bwMode="auto">
            <a:xfrm>
              <a:off x="4152394" y="3432016"/>
              <a:ext cx="839525" cy="6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RIGHT</a:t>
              </a:r>
            </a:p>
            <a:p>
              <a:pPr algn="ctr" eaLnBrk="1" hangingPunct="1"/>
              <a:endParaRPr lang="en-US" altLang="en-US" sz="2000" b="1" dirty="0">
                <a:latin typeface="Calibri" panose="020F0502020204030204" pitchFamily="34" charset="0"/>
              </a:endParaRPr>
            </a:p>
          </p:txBody>
        </p:sp>
      </p:grpSp>
      <p:sp>
        <p:nvSpPr>
          <p:cNvPr id="70" name="Text Box 72">
            <a:extLst>
              <a:ext uri="{FF2B5EF4-FFF2-40B4-BE49-F238E27FC236}">
                <a16:creationId xmlns:a16="http://schemas.microsoft.com/office/drawing/2014/main" id="{710248E3-522A-422A-A520-C2866A7806C3}"/>
              </a:ext>
            </a:extLst>
          </p:cNvPr>
          <p:cNvSpPr txBox="1">
            <a:spLocks noChangeArrowheads="1"/>
          </p:cNvSpPr>
          <p:nvPr/>
        </p:nvSpPr>
        <p:spPr bwMode="auto">
          <a:xfrm>
            <a:off x="8227698" y="5890564"/>
            <a:ext cx="3964301" cy="646331"/>
          </a:xfrm>
          <a:prstGeom prst="rect">
            <a:avLst/>
          </a:prstGeom>
          <a:noFill/>
          <a:ln w="9525">
            <a:noFill/>
            <a:miter lim="800000"/>
            <a:headEnd/>
            <a:tailEnd/>
          </a:ln>
          <a:effectLst/>
        </p:spPr>
        <p:txBody>
          <a:bodyPr wrap="square">
            <a:spAutoFit/>
          </a:bodyPr>
          <a:lstStyle/>
          <a:p>
            <a:pPr algn="ctr">
              <a:defRPr/>
            </a:pPr>
            <a:r>
              <a:rPr lang="en-US" sz="3600" dirty="0">
                <a:solidFill>
                  <a:srgbClr val="FFFF00"/>
                </a:solidFill>
                <a:effectLst>
                  <a:outerShdw blurRad="38100" dist="38100" dir="2700000" algn="tl">
                    <a:srgbClr val="000000"/>
                  </a:outerShdw>
                </a:effectLst>
                <a:latin typeface="Calibri" pitchFamily="34" charset="0"/>
              </a:rPr>
              <a:t>WHAT?</a:t>
            </a:r>
          </a:p>
        </p:txBody>
      </p:sp>
      <p:sp>
        <p:nvSpPr>
          <p:cNvPr id="72" name="Flowchart: Alternate Process 71">
            <a:extLst>
              <a:ext uri="{FF2B5EF4-FFF2-40B4-BE49-F238E27FC236}">
                <a16:creationId xmlns:a16="http://schemas.microsoft.com/office/drawing/2014/main" id="{B4D6D8F5-162E-4B86-9A2E-052F1F908E2B}"/>
              </a:ext>
            </a:extLst>
          </p:cNvPr>
          <p:cNvSpPr/>
          <p:nvPr/>
        </p:nvSpPr>
        <p:spPr>
          <a:xfrm>
            <a:off x="5623770" y="2362200"/>
            <a:ext cx="1289048" cy="301565"/>
          </a:xfrm>
          <a:prstGeom prst="flowChartAlternateProcess">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WRONG</a:t>
            </a:r>
          </a:p>
        </p:txBody>
      </p:sp>
    </p:spTree>
    <p:extLst>
      <p:ext uri="{BB962C8B-B14F-4D97-AF65-F5344CB8AC3E}">
        <p14:creationId xmlns:p14="http://schemas.microsoft.com/office/powerpoint/2010/main" val="261377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5" name="Rectangle 23">
            <a:extLst>
              <a:ext uri="{FF2B5EF4-FFF2-40B4-BE49-F238E27FC236}">
                <a16:creationId xmlns:a16="http://schemas.microsoft.com/office/drawing/2014/main" id="{C0F071D9-9F62-4F2C-B837-5963FC710ECF}"/>
              </a:ext>
            </a:extLst>
          </p:cNvPr>
          <p:cNvSpPr>
            <a:spLocks noChangeArrowheads="1"/>
          </p:cNvSpPr>
          <p:nvPr/>
        </p:nvSpPr>
        <p:spPr bwMode="auto">
          <a:xfrm>
            <a:off x="1752600" y="3490932"/>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6" name="Rectangle 23">
            <a:extLst>
              <a:ext uri="{FF2B5EF4-FFF2-40B4-BE49-F238E27FC236}">
                <a16:creationId xmlns:a16="http://schemas.microsoft.com/office/drawing/2014/main" id="{8ADFECD6-FE00-44D9-A9D9-CE887358C788}"/>
              </a:ext>
            </a:extLst>
          </p:cNvPr>
          <p:cNvSpPr>
            <a:spLocks noChangeArrowheads="1"/>
          </p:cNvSpPr>
          <p:nvPr/>
        </p:nvSpPr>
        <p:spPr bwMode="auto">
          <a:xfrm>
            <a:off x="1747837" y="5273695"/>
            <a:ext cx="8686800" cy="461962"/>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7" name="Line 2">
            <a:extLst>
              <a:ext uri="{FF2B5EF4-FFF2-40B4-BE49-F238E27FC236}">
                <a16:creationId xmlns:a16="http://schemas.microsoft.com/office/drawing/2014/main" id="{85213C2E-9077-4D68-9B4B-EEB8757D058D}"/>
              </a:ext>
            </a:extLst>
          </p:cNvPr>
          <p:cNvSpPr>
            <a:spLocks noChangeShapeType="1"/>
          </p:cNvSpPr>
          <p:nvPr/>
        </p:nvSpPr>
        <p:spPr bwMode="auto">
          <a:xfrm flipH="1">
            <a:off x="4036700" y="95250"/>
            <a:ext cx="1900" cy="59962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3">
            <a:extLst>
              <a:ext uri="{FF2B5EF4-FFF2-40B4-BE49-F238E27FC236}">
                <a16:creationId xmlns:a16="http://schemas.microsoft.com/office/drawing/2014/main" id="{36051A3E-1C22-4F6A-9116-9AF7965A3A5A}"/>
              </a:ext>
            </a:extLst>
          </p:cNvPr>
          <p:cNvSpPr>
            <a:spLocks noChangeShapeType="1"/>
          </p:cNvSpPr>
          <p:nvPr/>
        </p:nvSpPr>
        <p:spPr bwMode="auto">
          <a:xfrm flipH="1">
            <a:off x="8229600" y="95249"/>
            <a:ext cx="11129" cy="599628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7" descr="YahooTopPicsEmail2">
            <a:extLst>
              <a:ext uri="{FF2B5EF4-FFF2-40B4-BE49-F238E27FC236}">
                <a16:creationId xmlns:a16="http://schemas.microsoft.com/office/drawing/2014/main" id="{65B0903A-EA36-4D97-9535-BD8F61BE4321}"/>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 name="AutoShape 8" descr="YahooTopPicsEmail2">
            <a:extLst>
              <a:ext uri="{FF2B5EF4-FFF2-40B4-BE49-F238E27FC236}">
                <a16:creationId xmlns:a16="http://schemas.microsoft.com/office/drawing/2014/main" id="{D97EBE74-F23F-402C-9270-4900434F2698}"/>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2" name="AutoShape 9" descr="YahooTopPicsEmail2">
            <a:extLst>
              <a:ext uri="{FF2B5EF4-FFF2-40B4-BE49-F238E27FC236}">
                <a16:creationId xmlns:a16="http://schemas.microsoft.com/office/drawing/2014/main" id="{23BA7D68-A38B-4E76-9F7F-4BF76E146D7A}"/>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13" name="Group 96">
            <a:extLst>
              <a:ext uri="{FF2B5EF4-FFF2-40B4-BE49-F238E27FC236}">
                <a16:creationId xmlns:a16="http://schemas.microsoft.com/office/drawing/2014/main" id="{A66B0571-3FF4-4E92-897B-EF5E195DB1B8}"/>
              </a:ext>
            </a:extLst>
          </p:cNvPr>
          <p:cNvGrpSpPr>
            <a:grpSpLocks/>
          </p:cNvGrpSpPr>
          <p:nvPr/>
        </p:nvGrpSpPr>
        <p:grpSpPr bwMode="auto">
          <a:xfrm>
            <a:off x="7040552" y="2305893"/>
            <a:ext cx="4427842" cy="673535"/>
            <a:chOff x="4140187" y="1942080"/>
            <a:chExt cx="5903789" cy="898046"/>
          </a:xfrm>
        </p:grpSpPr>
        <p:sp>
          <p:nvSpPr>
            <p:cNvPr id="14" name="Line 15">
              <a:extLst>
                <a:ext uri="{FF2B5EF4-FFF2-40B4-BE49-F238E27FC236}">
                  <a16:creationId xmlns:a16="http://schemas.microsoft.com/office/drawing/2014/main" id="{F82F4BBA-BCD8-4066-BC04-E3246ADAA25E}"/>
                </a:ext>
              </a:extLst>
            </p:cNvPr>
            <p:cNvSpPr>
              <a:spLocks noChangeShapeType="1"/>
            </p:cNvSpPr>
            <p:nvPr/>
          </p:nvSpPr>
          <p:spPr bwMode="auto">
            <a:xfrm>
              <a:off x="4140187" y="1942080"/>
              <a:ext cx="4023797" cy="567787"/>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Oval 17">
              <a:extLst>
                <a:ext uri="{FF2B5EF4-FFF2-40B4-BE49-F238E27FC236}">
                  <a16:creationId xmlns:a16="http://schemas.microsoft.com/office/drawing/2014/main" id="{2E475484-686D-40C2-B426-C2BA5D9AFB0C}"/>
                </a:ext>
              </a:extLst>
            </p:cNvPr>
            <p:cNvSpPr>
              <a:spLocks noChangeArrowheads="1"/>
            </p:cNvSpPr>
            <p:nvPr/>
          </p:nvSpPr>
          <p:spPr bwMode="auto">
            <a:xfrm>
              <a:off x="8328311" y="2089664"/>
              <a:ext cx="1715665" cy="750462"/>
            </a:xfrm>
            <a:prstGeom prst="ellipse">
              <a:avLst/>
            </a:prstGeom>
            <a:solidFill>
              <a:srgbClr val="FFFF00"/>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Text Box 18">
              <a:extLst>
                <a:ext uri="{FF2B5EF4-FFF2-40B4-BE49-F238E27FC236}">
                  <a16:creationId xmlns:a16="http://schemas.microsoft.com/office/drawing/2014/main" id="{E00E1018-7890-4D54-981C-0D740387E1AD}"/>
                </a:ext>
              </a:extLst>
            </p:cNvPr>
            <p:cNvSpPr txBox="1">
              <a:spLocks noChangeArrowheads="1"/>
            </p:cNvSpPr>
            <p:nvPr/>
          </p:nvSpPr>
          <p:spPr bwMode="auto">
            <a:xfrm>
              <a:off x="8482716" y="2198077"/>
              <a:ext cx="151152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Abortion</a:t>
              </a:r>
            </a:p>
          </p:txBody>
        </p:sp>
      </p:grpSp>
      <p:grpSp>
        <p:nvGrpSpPr>
          <p:cNvPr id="17" name="Group 97">
            <a:extLst>
              <a:ext uri="{FF2B5EF4-FFF2-40B4-BE49-F238E27FC236}">
                <a16:creationId xmlns:a16="http://schemas.microsoft.com/office/drawing/2014/main" id="{5757B867-4C78-4186-AEC8-8DF41A53572D}"/>
              </a:ext>
            </a:extLst>
          </p:cNvPr>
          <p:cNvGrpSpPr>
            <a:grpSpLocks/>
          </p:cNvGrpSpPr>
          <p:nvPr/>
        </p:nvGrpSpPr>
        <p:grpSpPr bwMode="auto">
          <a:xfrm>
            <a:off x="7040551" y="2330679"/>
            <a:ext cx="3522200" cy="1445014"/>
            <a:chOff x="4161681" y="1975132"/>
            <a:chExt cx="4696268" cy="1926688"/>
          </a:xfrm>
        </p:grpSpPr>
        <p:sp>
          <p:nvSpPr>
            <p:cNvPr id="18" name="Line 25">
              <a:extLst>
                <a:ext uri="{FF2B5EF4-FFF2-40B4-BE49-F238E27FC236}">
                  <a16:creationId xmlns:a16="http://schemas.microsoft.com/office/drawing/2014/main" id="{F78E0322-B56F-4E16-AE26-78F6D60724FE}"/>
                </a:ext>
              </a:extLst>
            </p:cNvPr>
            <p:cNvSpPr>
              <a:spLocks noChangeShapeType="1"/>
            </p:cNvSpPr>
            <p:nvPr/>
          </p:nvSpPr>
          <p:spPr bwMode="auto">
            <a:xfrm>
              <a:off x="4161681" y="1975132"/>
              <a:ext cx="2523392" cy="1464430"/>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Oval 27">
              <a:extLst>
                <a:ext uri="{FF2B5EF4-FFF2-40B4-BE49-F238E27FC236}">
                  <a16:creationId xmlns:a16="http://schemas.microsoft.com/office/drawing/2014/main" id="{ADEBC697-0D6C-4C5E-BE10-61A1FD6A36FB}"/>
                </a:ext>
              </a:extLst>
            </p:cNvPr>
            <p:cNvSpPr>
              <a:spLocks noChangeArrowheads="1"/>
            </p:cNvSpPr>
            <p:nvPr/>
          </p:nvSpPr>
          <p:spPr bwMode="auto">
            <a:xfrm>
              <a:off x="6849670" y="3086868"/>
              <a:ext cx="1876989" cy="814952"/>
            </a:xfrm>
            <a:prstGeom prst="ellipse">
              <a:avLst/>
            </a:prstGeom>
            <a:solidFill>
              <a:schemeClr val="bg1"/>
            </a:solidFill>
            <a:ln w="28575">
              <a:solidFill>
                <a:srgbClr val="FFFF00"/>
              </a:solidFill>
              <a:round/>
              <a:headEnd/>
              <a:tailEnd/>
            </a:ln>
            <a:effectLst/>
          </p:spPr>
          <p:txBody>
            <a:bodyPr wrap="none" anchor="ctr"/>
            <a:lstStyle/>
            <a:p>
              <a:pPr>
                <a:defRPr/>
              </a:pPr>
              <a:endParaRPr lang="en-US">
                <a:ln w="38100">
                  <a:solidFill>
                    <a:sysClr val="windowText" lastClr="000000"/>
                  </a:solidFill>
                </a:ln>
                <a:latin typeface="Calibri" pitchFamily="34" charset="0"/>
              </a:endParaRPr>
            </a:p>
          </p:txBody>
        </p:sp>
        <p:sp>
          <p:nvSpPr>
            <p:cNvPr id="20" name="Text Box 28">
              <a:extLst>
                <a:ext uri="{FF2B5EF4-FFF2-40B4-BE49-F238E27FC236}">
                  <a16:creationId xmlns:a16="http://schemas.microsoft.com/office/drawing/2014/main" id="{D0989E9A-B19D-49E0-8783-2C6940580916}"/>
                </a:ext>
              </a:extLst>
            </p:cNvPr>
            <p:cNvSpPr txBox="1">
              <a:spLocks noChangeArrowheads="1"/>
            </p:cNvSpPr>
            <p:nvPr/>
          </p:nvSpPr>
          <p:spPr bwMode="auto">
            <a:xfrm>
              <a:off x="6739858" y="3226100"/>
              <a:ext cx="2118091" cy="5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Euthanasia </a:t>
              </a:r>
            </a:p>
          </p:txBody>
        </p:sp>
      </p:grpSp>
      <p:sp>
        <p:nvSpPr>
          <p:cNvPr id="21" name="Line 54">
            <a:extLst>
              <a:ext uri="{FF2B5EF4-FFF2-40B4-BE49-F238E27FC236}">
                <a16:creationId xmlns:a16="http://schemas.microsoft.com/office/drawing/2014/main" id="{D6AE380A-F34D-4991-AEFB-490124444144}"/>
              </a:ext>
            </a:extLst>
          </p:cNvPr>
          <p:cNvSpPr>
            <a:spLocks noChangeShapeType="1"/>
          </p:cNvSpPr>
          <p:nvPr/>
        </p:nvSpPr>
        <p:spPr bwMode="auto">
          <a:xfrm>
            <a:off x="609673" y="529590"/>
            <a:ext cx="10896506" cy="8988"/>
          </a:xfrm>
          <a:prstGeom prst="line">
            <a:avLst/>
          </a:prstGeom>
          <a:noFill/>
          <a:ln w="412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 name="Group 95">
            <a:extLst>
              <a:ext uri="{FF2B5EF4-FFF2-40B4-BE49-F238E27FC236}">
                <a16:creationId xmlns:a16="http://schemas.microsoft.com/office/drawing/2014/main" id="{DBA863D2-937D-480A-8D29-F6BA8AA25AED}"/>
              </a:ext>
            </a:extLst>
          </p:cNvPr>
          <p:cNvGrpSpPr>
            <a:grpSpLocks/>
          </p:cNvGrpSpPr>
          <p:nvPr/>
        </p:nvGrpSpPr>
        <p:grpSpPr bwMode="auto">
          <a:xfrm>
            <a:off x="7040553" y="1508244"/>
            <a:ext cx="4608668" cy="789096"/>
            <a:chOff x="4140188" y="878549"/>
            <a:chExt cx="6144890" cy="1052128"/>
          </a:xfrm>
        </p:grpSpPr>
        <p:sp>
          <p:nvSpPr>
            <p:cNvPr id="23" name="Line 20">
              <a:extLst>
                <a:ext uri="{FF2B5EF4-FFF2-40B4-BE49-F238E27FC236}">
                  <a16:creationId xmlns:a16="http://schemas.microsoft.com/office/drawing/2014/main" id="{FEFAA05C-878F-480F-BFC8-B10DB852FBE0}"/>
                </a:ext>
              </a:extLst>
            </p:cNvPr>
            <p:cNvSpPr>
              <a:spLocks noChangeShapeType="1"/>
            </p:cNvSpPr>
            <p:nvPr/>
          </p:nvSpPr>
          <p:spPr bwMode="auto">
            <a:xfrm flipV="1">
              <a:off x="4140188" y="1441350"/>
              <a:ext cx="2680882" cy="48932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Oval 22">
              <a:extLst>
                <a:ext uri="{FF2B5EF4-FFF2-40B4-BE49-F238E27FC236}">
                  <a16:creationId xmlns:a16="http://schemas.microsoft.com/office/drawing/2014/main" id="{A4417662-EE21-47B2-9960-2D3170E7F369}"/>
                </a:ext>
              </a:extLst>
            </p:cNvPr>
            <p:cNvSpPr>
              <a:spLocks noChangeArrowheads="1"/>
            </p:cNvSpPr>
            <p:nvPr/>
          </p:nvSpPr>
          <p:spPr bwMode="auto">
            <a:xfrm>
              <a:off x="6911873" y="878549"/>
              <a:ext cx="3236369" cy="87815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5" name="Text Box 23">
              <a:extLst>
                <a:ext uri="{FF2B5EF4-FFF2-40B4-BE49-F238E27FC236}">
                  <a16:creationId xmlns:a16="http://schemas.microsoft.com/office/drawing/2014/main" id="{BBD7647F-6355-4086-8506-C2B39FEB9834}"/>
                </a:ext>
              </a:extLst>
            </p:cNvPr>
            <p:cNvSpPr txBox="1">
              <a:spLocks noChangeArrowheads="1"/>
            </p:cNvSpPr>
            <p:nvPr/>
          </p:nvSpPr>
          <p:spPr bwMode="auto">
            <a:xfrm>
              <a:off x="6924808" y="1050884"/>
              <a:ext cx="336027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Capital Punishment</a:t>
              </a:r>
            </a:p>
          </p:txBody>
        </p:sp>
      </p:grpSp>
      <p:grpSp>
        <p:nvGrpSpPr>
          <p:cNvPr id="26" name="Group 98">
            <a:extLst>
              <a:ext uri="{FF2B5EF4-FFF2-40B4-BE49-F238E27FC236}">
                <a16:creationId xmlns:a16="http://schemas.microsoft.com/office/drawing/2014/main" id="{F706E951-32ED-4ACD-85F3-7A15FF87E132}"/>
              </a:ext>
            </a:extLst>
          </p:cNvPr>
          <p:cNvGrpSpPr>
            <a:grpSpLocks/>
          </p:cNvGrpSpPr>
          <p:nvPr/>
        </p:nvGrpSpPr>
        <p:grpSpPr bwMode="auto">
          <a:xfrm>
            <a:off x="7083254" y="2330678"/>
            <a:ext cx="4524844" cy="2469863"/>
            <a:chOff x="4203887" y="1975128"/>
            <a:chExt cx="6033126" cy="3293150"/>
          </a:xfrm>
        </p:grpSpPr>
        <p:sp>
          <p:nvSpPr>
            <p:cNvPr id="27" name="Line 30">
              <a:extLst>
                <a:ext uri="{FF2B5EF4-FFF2-40B4-BE49-F238E27FC236}">
                  <a16:creationId xmlns:a16="http://schemas.microsoft.com/office/drawing/2014/main" id="{E06CAD5A-7A29-4287-9737-1D2D06BCD234}"/>
                </a:ext>
              </a:extLst>
            </p:cNvPr>
            <p:cNvSpPr>
              <a:spLocks noChangeShapeType="1"/>
            </p:cNvSpPr>
            <p:nvPr/>
          </p:nvSpPr>
          <p:spPr bwMode="auto">
            <a:xfrm>
              <a:off x="4203887" y="1975128"/>
              <a:ext cx="2574212" cy="2732365"/>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Oval 32">
              <a:extLst>
                <a:ext uri="{FF2B5EF4-FFF2-40B4-BE49-F238E27FC236}">
                  <a16:creationId xmlns:a16="http://schemas.microsoft.com/office/drawing/2014/main" id="{1AD6053C-8279-41CE-9F55-76EBB73123B7}"/>
                </a:ext>
              </a:extLst>
            </p:cNvPr>
            <p:cNvSpPr>
              <a:spLocks noChangeArrowheads="1"/>
            </p:cNvSpPr>
            <p:nvPr/>
          </p:nvSpPr>
          <p:spPr bwMode="auto">
            <a:xfrm>
              <a:off x="6910098" y="4353957"/>
              <a:ext cx="3326915" cy="914321"/>
            </a:xfrm>
            <a:prstGeom prst="ellipse">
              <a:avLst/>
            </a:prstGeom>
            <a:solidFill>
              <a:schemeClr val="bg1"/>
            </a:solidFill>
            <a:ln w="28575">
              <a:solidFill>
                <a:srgbClr val="FFFF00"/>
              </a:solidFill>
              <a:round/>
              <a:headEnd/>
              <a:tailEnd/>
            </a:ln>
            <a:effectLst/>
          </p:spPr>
          <p:txBody>
            <a:bodyPr wrap="none" anchor="ctr"/>
            <a:lstStyle/>
            <a:p>
              <a:pPr>
                <a:defRPr/>
              </a:pPr>
              <a:endParaRPr lang="en-US">
                <a:ln w="28575">
                  <a:solidFill>
                    <a:schemeClr val="bg1"/>
                  </a:solidFill>
                </a:ln>
                <a:latin typeface="Calibri" pitchFamily="34" charset="0"/>
              </a:endParaRPr>
            </a:p>
          </p:txBody>
        </p:sp>
        <p:sp>
          <p:nvSpPr>
            <p:cNvPr id="29" name="Text Box 33">
              <a:extLst>
                <a:ext uri="{FF2B5EF4-FFF2-40B4-BE49-F238E27FC236}">
                  <a16:creationId xmlns:a16="http://schemas.microsoft.com/office/drawing/2014/main" id="{CE2E7E4E-1231-498E-93DE-8793B69528FA}"/>
                </a:ext>
              </a:extLst>
            </p:cNvPr>
            <p:cNvSpPr txBox="1">
              <a:spLocks noChangeArrowheads="1"/>
            </p:cNvSpPr>
            <p:nvPr/>
          </p:nvSpPr>
          <p:spPr bwMode="auto">
            <a:xfrm>
              <a:off x="7072242" y="4544377"/>
              <a:ext cx="2966539"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Same Sex Marriage</a:t>
              </a:r>
            </a:p>
          </p:txBody>
        </p:sp>
      </p:grpSp>
      <p:grpSp>
        <p:nvGrpSpPr>
          <p:cNvPr id="30" name="Group 99">
            <a:extLst>
              <a:ext uri="{FF2B5EF4-FFF2-40B4-BE49-F238E27FC236}">
                <a16:creationId xmlns:a16="http://schemas.microsoft.com/office/drawing/2014/main" id="{2CCABCA3-E457-42D0-BBC2-71EF84AC70A9}"/>
              </a:ext>
            </a:extLst>
          </p:cNvPr>
          <p:cNvGrpSpPr>
            <a:grpSpLocks/>
          </p:cNvGrpSpPr>
          <p:nvPr/>
        </p:nvGrpSpPr>
        <p:grpSpPr bwMode="auto">
          <a:xfrm>
            <a:off x="7053297" y="2342792"/>
            <a:ext cx="4326850" cy="3448349"/>
            <a:chOff x="4157178" y="1991281"/>
            <a:chExt cx="5769133" cy="4597798"/>
          </a:xfrm>
        </p:grpSpPr>
        <p:sp>
          <p:nvSpPr>
            <p:cNvPr id="31" name="Line 35">
              <a:extLst>
                <a:ext uri="{FF2B5EF4-FFF2-40B4-BE49-F238E27FC236}">
                  <a16:creationId xmlns:a16="http://schemas.microsoft.com/office/drawing/2014/main" id="{1AF5494E-F5F6-4975-98A6-C82E782A1E95}"/>
                </a:ext>
              </a:extLst>
            </p:cNvPr>
            <p:cNvSpPr>
              <a:spLocks noChangeShapeType="1"/>
            </p:cNvSpPr>
            <p:nvPr/>
          </p:nvSpPr>
          <p:spPr bwMode="auto">
            <a:xfrm>
              <a:off x="4157178" y="1991281"/>
              <a:ext cx="2591991" cy="389034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Oval 37">
              <a:extLst>
                <a:ext uri="{FF2B5EF4-FFF2-40B4-BE49-F238E27FC236}">
                  <a16:creationId xmlns:a16="http://schemas.microsoft.com/office/drawing/2014/main" id="{B206864D-8F17-4D19-8E35-AAADA535C183}"/>
                </a:ext>
              </a:extLst>
            </p:cNvPr>
            <p:cNvSpPr>
              <a:spLocks noChangeArrowheads="1"/>
            </p:cNvSpPr>
            <p:nvPr/>
          </p:nvSpPr>
          <p:spPr bwMode="auto">
            <a:xfrm>
              <a:off x="6821067" y="5674758"/>
              <a:ext cx="3105244" cy="91432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3" name="Text Box 38">
              <a:extLst>
                <a:ext uri="{FF2B5EF4-FFF2-40B4-BE49-F238E27FC236}">
                  <a16:creationId xmlns:a16="http://schemas.microsoft.com/office/drawing/2014/main" id="{E728059B-622D-4937-BD8C-C62338BDA3A6}"/>
                </a:ext>
              </a:extLst>
            </p:cNvPr>
            <p:cNvSpPr txBox="1">
              <a:spLocks noChangeArrowheads="1"/>
            </p:cNvSpPr>
            <p:nvPr/>
          </p:nvSpPr>
          <p:spPr bwMode="auto">
            <a:xfrm>
              <a:off x="6955955" y="5881624"/>
              <a:ext cx="292234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Medical Marijuana</a:t>
              </a:r>
            </a:p>
          </p:txBody>
        </p:sp>
      </p:grpSp>
      <p:sp>
        <p:nvSpPr>
          <p:cNvPr id="34" name="Text Box 6">
            <a:extLst>
              <a:ext uri="{FF2B5EF4-FFF2-40B4-BE49-F238E27FC236}">
                <a16:creationId xmlns:a16="http://schemas.microsoft.com/office/drawing/2014/main" id="{A3754C7A-B086-4C56-8C7F-8BA30141CA62}"/>
              </a:ext>
            </a:extLst>
          </p:cNvPr>
          <p:cNvSpPr txBox="1">
            <a:spLocks noChangeArrowheads="1"/>
          </p:cNvSpPr>
          <p:nvPr/>
        </p:nvSpPr>
        <p:spPr bwMode="auto">
          <a:xfrm>
            <a:off x="8587478" y="0"/>
            <a:ext cx="3604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APPLIED ETHICS</a:t>
            </a:r>
          </a:p>
        </p:txBody>
      </p:sp>
      <p:sp>
        <p:nvSpPr>
          <p:cNvPr id="35" name="Text Box 67">
            <a:extLst>
              <a:ext uri="{FF2B5EF4-FFF2-40B4-BE49-F238E27FC236}">
                <a16:creationId xmlns:a16="http://schemas.microsoft.com/office/drawing/2014/main" id="{1496E6AF-AC43-426F-B77E-548D14E6F0DA}"/>
              </a:ext>
            </a:extLst>
          </p:cNvPr>
          <p:cNvSpPr txBox="1">
            <a:spLocks noChangeArrowheads="1"/>
          </p:cNvSpPr>
          <p:nvPr/>
        </p:nvSpPr>
        <p:spPr bwMode="auto">
          <a:xfrm>
            <a:off x="8587478" y="589360"/>
            <a:ext cx="3546152"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Issues</a:t>
            </a:r>
          </a:p>
          <a:p>
            <a:pPr algn="ctr">
              <a:defRPr/>
            </a:pPr>
            <a:r>
              <a:rPr lang="en-US" sz="2400" b="1" dirty="0">
                <a:solidFill>
                  <a:schemeClr val="bg1"/>
                </a:solidFill>
                <a:effectLst>
                  <a:outerShdw blurRad="38100" dist="38100" dir="2700000" algn="tl">
                    <a:srgbClr val="000000"/>
                  </a:outerShdw>
                </a:effectLst>
                <a:latin typeface="Calibri" pitchFamily="34" charset="0"/>
              </a:rPr>
              <a:t>Particular Choices</a:t>
            </a:r>
          </a:p>
        </p:txBody>
      </p:sp>
      <p:sp>
        <p:nvSpPr>
          <p:cNvPr id="36" name="Text Box 5">
            <a:extLst>
              <a:ext uri="{FF2B5EF4-FFF2-40B4-BE49-F238E27FC236}">
                <a16:creationId xmlns:a16="http://schemas.microsoft.com/office/drawing/2014/main" id="{B1EB29EB-7AC5-49EF-8EF6-E9F6AA981459}"/>
              </a:ext>
            </a:extLst>
          </p:cNvPr>
          <p:cNvSpPr txBox="1">
            <a:spLocks noChangeArrowheads="1"/>
          </p:cNvSpPr>
          <p:nvPr/>
        </p:nvSpPr>
        <p:spPr bwMode="auto">
          <a:xfrm>
            <a:off x="3668917" y="17205"/>
            <a:ext cx="4893678" cy="523220"/>
          </a:xfrm>
          <a:prstGeom prst="rect">
            <a:avLst/>
          </a:prstGeom>
          <a:noFill/>
          <a:ln w="9525">
            <a:noFill/>
            <a:miter lim="800000"/>
            <a:headEnd/>
            <a:tailEnd/>
          </a:ln>
          <a:effectLst/>
        </p:spPr>
        <p:txBody>
          <a:bodyPr wrap="square">
            <a:spAutoFit/>
          </a:bodyPr>
          <a:lstStyle/>
          <a:p>
            <a:pPr algn="ctr">
              <a:defRPr/>
            </a:pPr>
            <a:r>
              <a:rPr lang="en-US" sz="2800" b="1" dirty="0">
                <a:solidFill>
                  <a:srgbClr val="00FF00"/>
                </a:solidFill>
                <a:effectLst>
                  <a:outerShdw blurRad="38100" dist="38100" dir="2700000" algn="tl">
                    <a:srgbClr val="000000"/>
                  </a:outerShdw>
                </a:effectLst>
                <a:latin typeface="Calibri" pitchFamily="34" charset="0"/>
              </a:rPr>
              <a:t>NORMATIVE ETHICS</a:t>
            </a:r>
          </a:p>
        </p:txBody>
      </p:sp>
      <p:sp>
        <p:nvSpPr>
          <p:cNvPr id="37" name="Text Box 66">
            <a:extLst>
              <a:ext uri="{FF2B5EF4-FFF2-40B4-BE49-F238E27FC236}">
                <a16:creationId xmlns:a16="http://schemas.microsoft.com/office/drawing/2014/main" id="{30F69918-455C-498B-9502-753E2607D87E}"/>
              </a:ext>
            </a:extLst>
          </p:cNvPr>
          <p:cNvSpPr txBox="1">
            <a:spLocks noChangeArrowheads="1"/>
          </p:cNvSpPr>
          <p:nvPr/>
        </p:nvSpPr>
        <p:spPr bwMode="auto">
          <a:xfrm>
            <a:off x="3718683" y="589360"/>
            <a:ext cx="4819029"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Code</a:t>
            </a:r>
          </a:p>
          <a:p>
            <a:pPr algn="ctr">
              <a:defRPr/>
            </a:pPr>
            <a:r>
              <a:rPr lang="en-US" sz="2400" b="1" dirty="0">
                <a:solidFill>
                  <a:schemeClr val="bg1"/>
                </a:solidFill>
                <a:effectLst>
                  <a:outerShdw blurRad="38100" dist="38100" dir="2700000" algn="tl">
                    <a:srgbClr val="000000"/>
                  </a:outerShdw>
                </a:effectLst>
                <a:latin typeface="Calibri" pitchFamily="34" charset="0"/>
              </a:rPr>
              <a:t>General Principles</a:t>
            </a:r>
          </a:p>
        </p:txBody>
      </p:sp>
      <p:sp>
        <p:nvSpPr>
          <p:cNvPr id="38" name="Text Box 69">
            <a:extLst>
              <a:ext uri="{FF2B5EF4-FFF2-40B4-BE49-F238E27FC236}">
                <a16:creationId xmlns:a16="http://schemas.microsoft.com/office/drawing/2014/main" id="{62FB3B50-F3E8-4949-B822-E639365B294A}"/>
              </a:ext>
            </a:extLst>
          </p:cNvPr>
          <p:cNvSpPr txBox="1">
            <a:spLocks noChangeArrowheads="1"/>
          </p:cNvSpPr>
          <p:nvPr/>
        </p:nvSpPr>
        <p:spPr bwMode="auto">
          <a:xfrm>
            <a:off x="5085929" y="3733800"/>
            <a:ext cx="1943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BYU Honor Code</a:t>
            </a:r>
          </a:p>
        </p:txBody>
      </p:sp>
      <p:sp>
        <p:nvSpPr>
          <p:cNvPr id="39" name="Text Box 70">
            <a:extLst>
              <a:ext uri="{FF2B5EF4-FFF2-40B4-BE49-F238E27FC236}">
                <a16:creationId xmlns:a16="http://schemas.microsoft.com/office/drawing/2014/main" id="{9AE60234-80C6-4974-BABD-50518EFAA002}"/>
              </a:ext>
            </a:extLst>
          </p:cNvPr>
          <p:cNvSpPr txBox="1">
            <a:spLocks noChangeArrowheads="1"/>
          </p:cNvSpPr>
          <p:nvPr/>
        </p:nvSpPr>
        <p:spPr bwMode="auto">
          <a:xfrm>
            <a:off x="4823703" y="4181569"/>
            <a:ext cx="2578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Categorical Imperative</a:t>
            </a:r>
          </a:p>
        </p:txBody>
      </p:sp>
      <p:sp>
        <p:nvSpPr>
          <p:cNvPr id="40" name="Text Box 71">
            <a:extLst>
              <a:ext uri="{FF2B5EF4-FFF2-40B4-BE49-F238E27FC236}">
                <a16:creationId xmlns:a16="http://schemas.microsoft.com/office/drawing/2014/main" id="{D792910F-10AB-4AC0-97DE-73BA00E6E332}"/>
              </a:ext>
            </a:extLst>
          </p:cNvPr>
          <p:cNvSpPr txBox="1">
            <a:spLocks noChangeArrowheads="1"/>
          </p:cNvSpPr>
          <p:nvPr/>
        </p:nvSpPr>
        <p:spPr bwMode="auto">
          <a:xfrm>
            <a:off x="4570100" y="4706433"/>
            <a:ext cx="323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Greatest Happiness Principle</a:t>
            </a:r>
          </a:p>
        </p:txBody>
      </p:sp>
      <p:sp>
        <p:nvSpPr>
          <p:cNvPr id="41" name="Text Box 68">
            <a:extLst>
              <a:ext uri="{FF2B5EF4-FFF2-40B4-BE49-F238E27FC236}">
                <a16:creationId xmlns:a16="http://schemas.microsoft.com/office/drawing/2014/main" id="{15DAC1C3-6FA2-41D0-A6F6-3A5C9430BF86}"/>
              </a:ext>
            </a:extLst>
          </p:cNvPr>
          <p:cNvSpPr txBox="1">
            <a:spLocks noChangeArrowheads="1"/>
          </p:cNvSpPr>
          <p:nvPr/>
        </p:nvSpPr>
        <p:spPr bwMode="auto">
          <a:xfrm>
            <a:off x="4905111" y="3276600"/>
            <a:ext cx="2372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a:solidFill>
                  <a:srgbClr val="FFFF00"/>
                </a:solidFill>
                <a:latin typeface="Calibri" panose="020F0502020204030204" pitchFamily="34" charset="0"/>
              </a:rPr>
              <a:t>Ten Commandments</a:t>
            </a:r>
          </a:p>
        </p:txBody>
      </p:sp>
      <p:sp>
        <p:nvSpPr>
          <p:cNvPr id="42" name="Text Box 70">
            <a:extLst>
              <a:ext uri="{FF2B5EF4-FFF2-40B4-BE49-F238E27FC236}">
                <a16:creationId xmlns:a16="http://schemas.microsoft.com/office/drawing/2014/main" id="{AFF8BDE3-762C-47B3-B13C-627C041142F0}"/>
              </a:ext>
            </a:extLst>
          </p:cNvPr>
          <p:cNvSpPr txBox="1">
            <a:spLocks noChangeArrowheads="1"/>
          </p:cNvSpPr>
          <p:nvPr/>
        </p:nvSpPr>
        <p:spPr bwMode="auto">
          <a:xfrm>
            <a:off x="5405913" y="5238690"/>
            <a:ext cx="13428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Civil Rights</a:t>
            </a:r>
          </a:p>
        </p:txBody>
      </p:sp>
      <p:sp>
        <p:nvSpPr>
          <p:cNvPr id="43" name="Text Box 4">
            <a:extLst>
              <a:ext uri="{FF2B5EF4-FFF2-40B4-BE49-F238E27FC236}">
                <a16:creationId xmlns:a16="http://schemas.microsoft.com/office/drawing/2014/main" id="{61EA8CA4-CB5A-49CE-9150-5F5A714C582C}"/>
              </a:ext>
            </a:extLst>
          </p:cNvPr>
          <p:cNvSpPr txBox="1">
            <a:spLocks noChangeArrowheads="1"/>
          </p:cNvSpPr>
          <p:nvPr/>
        </p:nvSpPr>
        <p:spPr bwMode="auto">
          <a:xfrm>
            <a:off x="0" y="0"/>
            <a:ext cx="37016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META-ETHICS</a:t>
            </a:r>
          </a:p>
        </p:txBody>
      </p:sp>
      <p:sp>
        <p:nvSpPr>
          <p:cNvPr id="44" name="Text Box 65">
            <a:extLst>
              <a:ext uri="{FF2B5EF4-FFF2-40B4-BE49-F238E27FC236}">
                <a16:creationId xmlns:a16="http://schemas.microsoft.com/office/drawing/2014/main" id="{04FEB2FD-E931-464B-97AE-76E9834D5869}"/>
              </a:ext>
            </a:extLst>
          </p:cNvPr>
          <p:cNvSpPr txBox="1">
            <a:spLocks noChangeArrowheads="1"/>
          </p:cNvSpPr>
          <p:nvPr/>
        </p:nvSpPr>
        <p:spPr bwMode="auto">
          <a:xfrm>
            <a:off x="1" y="589360"/>
            <a:ext cx="3668913"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Authority</a:t>
            </a:r>
          </a:p>
          <a:p>
            <a:pPr algn="ctr">
              <a:defRPr/>
            </a:pPr>
            <a:r>
              <a:rPr lang="en-US" sz="2400" b="1" dirty="0">
                <a:solidFill>
                  <a:schemeClr val="bg1"/>
                </a:solidFill>
                <a:effectLst>
                  <a:outerShdw blurRad="38100" dist="38100" dir="2700000" algn="tl">
                    <a:srgbClr val="000000"/>
                  </a:outerShdw>
                </a:effectLst>
                <a:latin typeface="Calibri" pitchFamily="34" charset="0"/>
              </a:rPr>
              <a:t>Universal Standard</a:t>
            </a:r>
          </a:p>
        </p:txBody>
      </p:sp>
      <p:grpSp>
        <p:nvGrpSpPr>
          <p:cNvPr id="45" name="Group 70">
            <a:extLst>
              <a:ext uri="{FF2B5EF4-FFF2-40B4-BE49-F238E27FC236}">
                <a16:creationId xmlns:a16="http://schemas.microsoft.com/office/drawing/2014/main" id="{82CA7D70-B015-4327-8DF8-F22B22368295}"/>
              </a:ext>
            </a:extLst>
          </p:cNvPr>
          <p:cNvGrpSpPr>
            <a:grpSpLocks/>
          </p:cNvGrpSpPr>
          <p:nvPr/>
        </p:nvGrpSpPr>
        <p:grpSpPr bwMode="auto">
          <a:xfrm>
            <a:off x="1791278" y="1511005"/>
            <a:ext cx="3663532" cy="740089"/>
            <a:chOff x="511304" y="882231"/>
            <a:chExt cx="4884709" cy="986786"/>
          </a:xfrm>
        </p:grpSpPr>
        <p:sp>
          <p:nvSpPr>
            <p:cNvPr id="46" name="Line 45">
              <a:extLst>
                <a:ext uri="{FF2B5EF4-FFF2-40B4-BE49-F238E27FC236}">
                  <a16:creationId xmlns:a16="http://schemas.microsoft.com/office/drawing/2014/main" id="{F260D088-7AD3-48AC-B13C-628D98DEB5D8}"/>
                </a:ext>
              </a:extLst>
            </p:cNvPr>
            <p:cNvSpPr>
              <a:spLocks noChangeShapeType="1"/>
            </p:cNvSpPr>
            <p:nvPr/>
          </p:nvSpPr>
          <p:spPr bwMode="auto">
            <a:xfrm flipH="1" flipV="1">
              <a:off x="2195113" y="1236991"/>
              <a:ext cx="3200900" cy="632026"/>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Oval 47">
              <a:extLst>
                <a:ext uri="{FF2B5EF4-FFF2-40B4-BE49-F238E27FC236}">
                  <a16:creationId xmlns:a16="http://schemas.microsoft.com/office/drawing/2014/main" id="{BB50E3BF-CECD-4B32-8927-E4CAD5E0B402}"/>
                </a:ext>
              </a:extLst>
            </p:cNvPr>
            <p:cNvSpPr>
              <a:spLocks noChangeArrowheads="1"/>
            </p:cNvSpPr>
            <p:nvPr/>
          </p:nvSpPr>
          <p:spPr bwMode="auto">
            <a:xfrm>
              <a:off x="511304" y="882231"/>
              <a:ext cx="1518064" cy="702132"/>
            </a:xfrm>
            <a:prstGeom prst="ellipse">
              <a:avLst/>
            </a:prstGeom>
            <a:solidFill>
              <a:srgbClr val="FFFF00"/>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00"/>
                </a:solidFill>
                <a:latin typeface="Calibri" panose="020F0502020204030204" pitchFamily="34" charset="0"/>
              </a:endParaRPr>
            </a:p>
          </p:txBody>
        </p:sp>
        <p:sp>
          <p:nvSpPr>
            <p:cNvPr id="48" name="Text Box 48">
              <a:extLst>
                <a:ext uri="{FF2B5EF4-FFF2-40B4-BE49-F238E27FC236}">
                  <a16:creationId xmlns:a16="http://schemas.microsoft.com/office/drawing/2014/main" id="{8AFC7203-5EEB-4B70-A47E-43CF513DE08F}"/>
                </a:ext>
              </a:extLst>
            </p:cNvPr>
            <p:cNvSpPr txBox="1">
              <a:spLocks noChangeArrowheads="1"/>
            </p:cNvSpPr>
            <p:nvPr/>
          </p:nvSpPr>
          <p:spPr bwMode="auto">
            <a:xfrm>
              <a:off x="752752" y="993019"/>
              <a:ext cx="910933"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GOD</a:t>
              </a:r>
            </a:p>
          </p:txBody>
        </p:sp>
      </p:grpSp>
      <p:grpSp>
        <p:nvGrpSpPr>
          <p:cNvPr id="49" name="Group 77">
            <a:extLst>
              <a:ext uri="{FF2B5EF4-FFF2-40B4-BE49-F238E27FC236}">
                <a16:creationId xmlns:a16="http://schemas.microsoft.com/office/drawing/2014/main" id="{C976CFD2-0515-4924-A961-2EEE5AC311C7}"/>
              </a:ext>
            </a:extLst>
          </p:cNvPr>
          <p:cNvGrpSpPr>
            <a:grpSpLocks/>
          </p:cNvGrpSpPr>
          <p:nvPr/>
        </p:nvGrpSpPr>
        <p:grpSpPr bwMode="auto">
          <a:xfrm>
            <a:off x="849389" y="2258098"/>
            <a:ext cx="4587271" cy="618092"/>
            <a:chOff x="-744548" y="1878357"/>
            <a:chExt cx="6116361" cy="824123"/>
          </a:xfrm>
        </p:grpSpPr>
        <p:grpSp>
          <p:nvGrpSpPr>
            <p:cNvPr id="50" name="Group 104">
              <a:extLst>
                <a:ext uri="{FF2B5EF4-FFF2-40B4-BE49-F238E27FC236}">
                  <a16:creationId xmlns:a16="http://schemas.microsoft.com/office/drawing/2014/main" id="{D55B5976-FAC5-4089-861F-70EBBC7269B1}"/>
                </a:ext>
              </a:extLst>
            </p:cNvPr>
            <p:cNvGrpSpPr>
              <a:grpSpLocks/>
            </p:cNvGrpSpPr>
            <p:nvPr/>
          </p:nvGrpSpPr>
          <p:grpSpPr bwMode="auto">
            <a:xfrm>
              <a:off x="-744548" y="1878357"/>
              <a:ext cx="6116361" cy="824123"/>
              <a:chOff x="-744548" y="1878357"/>
              <a:chExt cx="6116361" cy="824123"/>
            </a:xfrm>
          </p:grpSpPr>
          <p:sp>
            <p:nvSpPr>
              <p:cNvPr id="52" name="Line 40">
                <a:extLst>
                  <a:ext uri="{FF2B5EF4-FFF2-40B4-BE49-F238E27FC236}">
                    <a16:creationId xmlns:a16="http://schemas.microsoft.com/office/drawing/2014/main" id="{5B72D85B-5CA6-420F-898E-D5A9A5FB6901}"/>
                  </a:ext>
                </a:extLst>
              </p:cNvPr>
              <p:cNvSpPr>
                <a:spLocks noChangeShapeType="1"/>
              </p:cNvSpPr>
              <p:nvPr/>
            </p:nvSpPr>
            <p:spPr bwMode="auto">
              <a:xfrm flipH="1">
                <a:off x="730060" y="1878357"/>
                <a:ext cx="4641753" cy="51852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Oval 42">
                <a:extLst>
                  <a:ext uri="{FF2B5EF4-FFF2-40B4-BE49-F238E27FC236}">
                    <a16:creationId xmlns:a16="http://schemas.microsoft.com/office/drawing/2014/main" id="{58BEBFAF-17E9-4B5F-87B7-A19A9D5EBEBF}"/>
                  </a:ext>
                </a:extLst>
              </p:cNvPr>
              <p:cNvSpPr>
                <a:spLocks noChangeArrowheads="1"/>
              </p:cNvSpPr>
              <p:nvPr/>
            </p:nvSpPr>
            <p:spPr bwMode="auto">
              <a:xfrm>
                <a:off x="-744548" y="2002920"/>
                <a:ext cx="1310281" cy="699560"/>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51" name="Text Box 43">
              <a:extLst>
                <a:ext uri="{FF2B5EF4-FFF2-40B4-BE49-F238E27FC236}">
                  <a16:creationId xmlns:a16="http://schemas.microsoft.com/office/drawing/2014/main" id="{E150BB0C-64EB-4F07-BD21-938DB1F6E9E8}"/>
                </a:ext>
              </a:extLst>
            </p:cNvPr>
            <p:cNvSpPr txBox="1">
              <a:spLocks noChangeArrowheads="1"/>
            </p:cNvSpPr>
            <p:nvPr/>
          </p:nvSpPr>
          <p:spPr bwMode="auto">
            <a:xfrm>
              <a:off x="-523168" y="2107665"/>
              <a:ext cx="80620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LIFE</a:t>
              </a:r>
            </a:p>
          </p:txBody>
        </p:sp>
      </p:grpSp>
      <p:grpSp>
        <p:nvGrpSpPr>
          <p:cNvPr id="54" name="Group 82">
            <a:extLst>
              <a:ext uri="{FF2B5EF4-FFF2-40B4-BE49-F238E27FC236}">
                <a16:creationId xmlns:a16="http://schemas.microsoft.com/office/drawing/2014/main" id="{25AC164E-1FD1-4ED7-ADEE-4527A71BBA76}"/>
              </a:ext>
            </a:extLst>
          </p:cNvPr>
          <p:cNvGrpSpPr>
            <a:grpSpLocks/>
          </p:cNvGrpSpPr>
          <p:nvPr/>
        </p:nvGrpSpPr>
        <p:grpSpPr bwMode="auto">
          <a:xfrm>
            <a:off x="1407793" y="2249248"/>
            <a:ext cx="4064835" cy="1556643"/>
            <a:chOff x="-10" y="1866555"/>
            <a:chExt cx="5419781" cy="2075524"/>
          </a:xfrm>
        </p:grpSpPr>
        <p:sp>
          <p:nvSpPr>
            <p:cNvPr id="55" name="Line 56">
              <a:extLst>
                <a:ext uri="{FF2B5EF4-FFF2-40B4-BE49-F238E27FC236}">
                  <a16:creationId xmlns:a16="http://schemas.microsoft.com/office/drawing/2014/main" id="{0FC038B3-A836-472C-9C4D-4B7AF7B0F3CE}"/>
                </a:ext>
              </a:extLst>
            </p:cNvPr>
            <p:cNvSpPr>
              <a:spLocks noChangeShapeType="1"/>
            </p:cNvSpPr>
            <p:nvPr/>
          </p:nvSpPr>
          <p:spPr bwMode="auto">
            <a:xfrm flipH="1">
              <a:off x="1663685" y="1866555"/>
              <a:ext cx="3756086" cy="163088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Oval 58">
              <a:extLst>
                <a:ext uri="{FF2B5EF4-FFF2-40B4-BE49-F238E27FC236}">
                  <a16:creationId xmlns:a16="http://schemas.microsoft.com/office/drawing/2014/main" id="{0C819414-0CE3-4943-BEDB-7AB4093C5179}"/>
                </a:ext>
              </a:extLst>
            </p:cNvPr>
            <p:cNvSpPr>
              <a:spLocks noChangeArrowheads="1"/>
            </p:cNvSpPr>
            <p:nvPr/>
          </p:nvSpPr>
          <p:spPr bwMode="auto">
            <a:xfrm>
              <a:off x="-10" y="3180159"/>
              <a:ext cx="1469327" cy="761920"/>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7" name="Text Box 59">
              <a:extLst>
                <a:ext uri="{FF2B5EF4-FFF2-40B4-BE49-F238E27FC236}">
                  <a16:creationId xmlns:a16="http://schemas.microsoft.com/office/drawing/2014/main" id="{03567C2F-0086-4A67-9953-BC6CBDB7F85C}"/>
                </a:ext>
              </a:extLst>
            </p:cNvPr>
            <p:cNvSpPr txBox="1">
              <a:spLocks noChangeArrowheads="1"/>
            </p:cNvSpPr>
            <p:nvPr/>
          </p:nvSpPr>
          <p:spPr bwMode="auto">
            <a:xfrm>
              <a:off x="209618" y="3317023"/>
              <a:ext cx="106345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STATE</a:t>
              </a:r>
            </a:p>
          </p:txBody>
        </p:sp>
      </p:grpSp>
      <p:grpSp>
        <p:nvGrpSpPr>
          <p:cNvPr id="58" name="Group 96">
            <a:extLst>
              <a:ext uri="{FF2B5EF4-FFF2-40B4-BE49-F238E27FC236}">
                <a16:creationId xmlns:a16="http://schemas.microsoft.com/office/drawing/2014/main" id="{1AFACD88-5B6E-4E8E-A993-5157F3EBD2AD}"/>
              </a:ext>
            </a:extLst>
          </p:cNvPr>
          <p:cNvGrpSpPr>
            <a:grpSpLocks/>
          </p:cNvGrpSpPr>
          <p:nvPr/>
        </p:nvGrpSpPr>
        <p:grpSpPr bwMode="auto">
          <a:xfrm>
            <a:off x="797804" y="2258099"/>
            <a:ext cx="4638856" cy="2611706"/>
            <a:chOff x="-813328" y="1878356"/>
            <a:chExt cx="6185141" cy="3482275"/>
          </a:xfrm>
        </p:grpSpPr>
        <p:sp>
          <p:nvSpPr>
            <p:cNvPr id="59" name="Line 50">
              <a:extLst>
                <a:ext uri="{FF2B5EF4-FFF2-40B4-BE49-F238E27FC236}">
                  <a16:creationId xmlns:a16="http://schemas.microsoft.com/office/drawing/2014/main" id="{9B7A7F34-ACA9-4D61-BAD8-D7A63335F945}"/>
                </a:ext>
              </a:extLst>
            </p:cNvPr>
            <p:cNvSpPr>
              <a:spLocks noChangeShapeType="1"/>
            </p:cNvSpPr>
            <p:nvPr/>
          </p:nvSpPr>
          <p:spPr bwMode="auto">
            <a:xfrm flipH="1">
              <a:off x="1068364" y="1878356"/>
              <a:ext cx="4303449" cy="291168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Oval 52">
              <a:extLst>
                <a:ext uri="{FF2B5EF4-FFF2-40B4-BE49-F238E27FC236}">
                  <a16:creationId xmlns:a16="http://schemas.microsoft.com/office/drawing/2014/main" id="{247B1461-7FDF-426D-BFC9-E827B36C47D8}"/>
                </a:ext>
              </a:extLst>
            </p:cNvPr>
            <p:cNvSpPr>
              <a:spLocks noChangeArrowheads="1"/>
            </p:cNvSpPr>
            <p:nvPr/>
          </p:nvSpPr>
          <p:spPr bwMode="auto">
            <a:xfrm>
              <a:off x="-813328" y="4507983"/>
              <a:ext cx="1719548" cy="852648"/>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 name="Text Box 53">
              <a:extLst>
                <a:ext uri="{FF2B5EF4-FFF2-40B4-BE49-F238E27FC236}">
                  <a16:creationId xmlns:a16="http://schemas.microsoft.com/office/drawing/2014/main" id="{45CBC964-1D3C-42FB-93CA-8AF13AE84EF5}"/>
                </a:ext>
              </a:extLst>
            </p:cNvPr>
            <p:cNvSpPr txBox="1">
              <a:spLocks noChangeArrowheads="1"/>
            </p:cNvSpPr>
            <p:nvPr/>
          </p:nvSpPr>
          <p:spPr bwMode="auto">
            <a:xfrm>
              <a:off x="-639543" y="4693680"/>
              <a:ext cx="14261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REASON</a:t>
              </a:r>
            </a:p>
          </p:txBody>
        </p:sp>
      </p:grpSp>
      <p:grpSp>
        <p:nvGrpSpPr>
          <p:cNvPr id="62" name="Group 100">
            <a:extLst>
              <a:ext uri="{FF2B5EF4-FFF2-40B4-BE49-F238E27FC236}">
                <a16:creationId xmlns:a16="http://schemas.microsoft.com/office/drawing/2014/main" id="{38FF88AF-43FE-41B9-8A93-CAD32EE92130}"/>
              </a:ext>
            </a:extLst>
          </p:cNvPr>
          <p:cNvGrpSpPr>
            <a:grpSpLocks/>
          </p:cNvGrpSpPr>
          <p:nvPr/>
        </p:nvGrpSpPr>
        <p:grpSpPr bwMode="auto">
          <a:xfrm>
            <a:off x="1277877" y="2258099"/>
            <a:ext cx="4194751" cy="3458767"/>
            <a:chOff x="-173230" y="1878356"/>
            <a:chExt cx="5593001" cy="4611689"/>
          </a:xfrm>
        </p:grpSpPr>
        <p:sp>
          <p:nvSpPr>
            <p:cNvPr id="63" name="Oval 62">
              <a:extLst>
                <a:ext uri="{FF2B5EF4-FFF2-40B4-BE49-F238E27FC236}">
                  <a16:creationId xmlns:a16="http://schemas.microsoft.com/office/drawing/2014/main" id="{60BD2B9D-415F-46BD-A34E-65058CD7CB45}"/>
                </a:ext>
              </a:extLst>
            </p:cNvPr>
            <p:cNvSpPr>
              <a:spLocks noChangeArrowheads="1"/>
            </p:cNvSpPr>
            <p:nvPr/>
          </p:nvSpPr>
          <p:spPr bwMode="auto">
            <a:xfrm>
              <a:off x="-173230" y="5684429"/>
              <a:ext cx="1985017" cy="805616"/>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4" name="Text Box 63">
              <a:extLst>
                <a:ext uri="{FF2B5EF4-FFF2-40B4-BE49-F238E27FC236}">
                  <a16:creationId xmlns:a16="http://schemas.microsoft.com/office/drawing/2014/main" id="{4CDFBCF9-62B8-4443-9BDB-5D19BC2DCB1D}"/>
                </a:ext>
              </a:extLst>
            </p:cNvPr>
            <p:cNvSpPr txBox="1">
              <a:spLocks noChangeArrowheads="1"/>
            </p:cNvSpPr>
            <p:nvPr/>
          </p:nvSpPr>
          <p:spPr bwMode="auto">
            <a:xfrm>
              <a:off x="-2561" y="5809761"/>
              <a:ext cx="17638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mn-lt"/>
                </a:rPr>
                <a:t>PLEASURE </a:t>
              </a:r>
            </a:p>
          </p:txBody>
        </p:sp>
        <p:sp>
          <p:nvSpPr>
            <p:cNvPr id="65" name="Line 64">
              <a:extLst>
                <a:ext uri="{FF2B5EF4-FFF2-40B4-BE49-F238E27FC236}">
                  <a16:creationId xmlns:a16="http://schemas.microsoft.com/office/drawing/2014/main" id="{A078F576-2B22-4AD7-8519-FC306747F34D}"/>
                </a:ext>
              </a:extLst>
            </p:cNvPr>
            <p:cNvSpPr>
              <a:spLocks noChangeShapeType="1"/>
            </p:cNvSpPr>
            <p:nvPr/>
          </p:nvSpPr>
          <p:spPr bwMode="auto">
            <a:xfrm flipH="1">
              <a:off x="1752600" y="1878356"/>
              <a:ext cx="3667171" cy="391284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6" name="Group 58">
            <a:extLst>
              <a:ext uri="{FF2B5EF4-FFF2-40B4-BE49-F238E27FC236}">
                <a16:creationId xmlns:a16="http://schemas.microsoft.com/office/drawing/2014/main" id="{483C76E6-E354-4F8A-BCCA-874C3572B626}"/>
              </a:ext>
            </a:extLst>
          </p:cNvPr>
          <p:cNvGrpSpPr>
            <a:grpSpLocks/>
          </p:cNvGrpSpPr>
          <p:nvPr/>
        </p:nvGrpSpPr>
        <p:grpSpPr bwMode="auto">
          <a:xfrm>
            <a:off x="5497511" y="1523999"/>
            <a:ext cx="1543043" cy="1456945"/>
            <a:chOff x="3810066" y="3247729"/>
            <a:chExt cx="1524183" cy="1295279"/>
          </a:xfrm>
        </p:grpSpPr>
        <p:sp>
          <p:nvSpPr>
            <p:cNvPr id="67" name="Oval 11">
              <a:extLst>
                <a:ext uri="{FF2B5EF4-FFF2-40B4-BE49-F238E27FC236}">
                  <a16:creationId xmlns:a16="http://schemas.microsoft.com/office/drawing/2014/main" id="{389C12E9-F0A3-4A3B-B61B-DCCC2295F4C4}"/>
                </a:ext>
              </a:extLst>
            </p:cNvPr>
            <p:cNvSpPr>
              <a:spLocks noChangeArrowheads="1"/>
            </p:cNvSpPr>
            <p:nvPr/>
          </p:nvSpPr>
          <p:spPr bwMode="auto">
            <a:xfrm>
              <a:off x="3810066" y="3247729"/>
              <a:ext cx="1524183" cy="1295279"/>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8" name="Text Box 12">
              <a:extLst>
                <a:ext uri="{FF2B5EF4-FFF2-40B4-BE49-F238E27FC236}">
                  <a16:creationId xmlns:a16="http://schemas.microsoft.com/office/drawing/2014/main" id="{2752227E-DFF8-40EC-8C89-703488C9473D}"/>
                </a:ext>
              </a:extLst>
            </p:cNvPr>
            <p:cNvSpPr txBox="1">
              <a:spLocks noChangeArrowheads="1"/>
            </p:cNvSpPr>
            <p:nvPr/>
          </p:nvSpPr>
          <p:spPr bwMode="auto">
            <a:xfrm>
              <a:off x="4152394" y="3432016"/>
              <a:ext cx="839525" cy="6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RIGHT</a:t>
              </a:r>
            </a:p>
            <a:p>
              <a:pPr algn="ctr" eaLnBrk="1" hangingPunct="1"/>
              <a:endParaRPr lang="en-US" altLang="en-US" sz="2000" b="1" dirty="0">
                <a:latin typeface="Calibri" panose="020F0502020204030204" pitchFamily="34" charset="0"/>
              </a:endParaRPr>
            </a:p>
          </p:txBody>
        </p:sp>
      </p:grpSp>
      <p:sp>
        <p:nvSpPr>
          <p:cNvPr id="69" name="Text Box 72">
            <a:extLst>
              <a:ext uri="{FF2B5EF4-FFF2-40B4-BE49-F238E27FC236}">
                <a16:creationId xmlns:a16="http://schemas.microsoft.com/office/drawing/2014/main" id="{5A1C3DE3-50E4-4EBA-A41D-38C0863A0778}"/>
              </a:ext>
            </a:extLst>
          </p:cNvPr>
          <p:cNvSpPr txBox="1">
            <a:spLocks noChangeArrowheads="1"/>
          </p:cNvSpPr>
          <p:nvPr/>
        </p:nvSpPr>
        <p:spPr bwMode="auto">
          <a:xfrm>
            <a:off x="0" y="5903952"/>
            <a:ext cx="4036700" cy="646331"/>
          </a:xfrm>
          <a:prstGeom prst="rect">
            <a:avLst/>
          </a:prstGeom>
          <a:noFill/>
          <a:ln w="9525">
            <a:noFill/>
            <a:miter lim="800000"/>
            <a:headEnd/>
            <a:tailEnd/>
          </a:ln>
          <a:effectLst/>
        </p:spPr>
        <p:txBody>
          <a:bodyPr wrap="square">
            <a:spAutoFit/>
          </a:bodyPr>
          <a:lstStyle/>
          <a:p>
            <a:pPr algn="ctr">
              <a:defRPr/>
            </a:pPr>
            <a:r>
              <a:rPr lang="en-US" sz="3600" dirty="0">
                <a:solidFill>
                  <a:srgbClr val="FFFF00"/>
                </a:solidFill>
                <a:effectLst>
                  <a:outerShdw blurRad="38100" dist="38100" dir="2700000" algn="tl">
                    <a:srgbClr val="000000"/>
                  </a:outerShdw>
                </a:effectLst>
                <a:latin typeface="Calibri" pitchFamily="34" charset="0"/>
              </a:rPr>
              <a:t>SAYS WHO?</a:t>
            </a:r>
          </a:p>
        </p:txBody>
      </p:sp>
      <p:sp>
        <p:nvSpPr>
          <p:cNvPr id="70" name="Text Box 72">
            <a:extLst>
              <a:ext uri="{FF2B5EF4-FFF2-40B4-BE49-F238E27FC236}">
                <a16:creationId xmlns:a16="http://schemas.microsoft.com/office/drawing/2014/main" id="{710248E3-522A-422A-A520-C2866A7806C3}"/>
              </a:ext>
            </a:extLst>
          </p:cNvPr>
          <p:cNvSpPr txBox="1">
            <a:spLocks noChangeArrowheads="1"/>
          </p:cNvSpPr>
          <p:nvPr/>
        </p:nvSpPr>
        <p:spPr bwMode="auto">
          <a:xfrm>
            <a:off x="8227698" y="5890564"/>
            <a:ext cx="3964301" cy="646331"/>
          </a:xfrm>
          <a:prstGeom prst="rect">
            <a:avLst/>
          </a:prstGeom>
          <a:noFill/>
          <a:ln w="9525">
            <a:noFill/>
            <a:miter lim="800000"/>
            <a:headEnd/>
            <a:tailEnd/>
          </a:ln>
          <a:effectLst/>
        </p:spPr>
        <p:txBody>
          <a:bodyPr wrap="square">
            <a:spAutoFit/>
          </a:bodyPr>
          <a:lstStyle/>
          <a:p>
            <a:pPr algn="ctr">
              <a:defRPr/>
            </a:pPr>
            <a:r>
              <a:rPr lang="en-US" sz="3600" dirty="0">
                <a:solidFill>
                  <a:srgbClr val="FFFF00"/>
                </a:solidFill>
                <a:effectLst>
                  <a:outerShdw blurRad="38100" dist="38100" dir="2700000" algn="tl">
                    <a:srgbClr val="000000"/>
                  </a:outerShdw>
                </a:effectLst>
                <a:latin typeface="Calibri" pitchFamily="34" charset="0"/>
              </a:rPr>
              <a:t>WHAT?</a:t>
            </a:r>
          </a:p>
        </p:txBody>
      </p:sp>
      <p:sp>
        <p:nvSpPr>
          <p:cNvPr id="72" name="Flowchart: Alternate Process 71">
            <a:extLst>
              <a:ext uri="{FF2B5EF4-FFF2-40B4-BE49-F238E27FC236}">
                <a16:creationId xmlns:a16="http://schemas.microsoft.com/office/drawing/2014/main" id="{B4D6D8F5-162E-4B86-9A2E-052F1F908E2B}"/>
              </a:ext>
            </a:extLst>
          </p:cNvPr>
          <p:cNvSpPr/>
          <p:nvPr/>
        </p:nvSpPr>
        <p:spPr>
          <a:xfrm>
            <a:off x="5623770" y="2362200"/>
            <a:ext cx="1289048" cy="301565"/>
          </a:xfrm>
          <a:prstGeom prst="flowChartAlternateProcess">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WRONG</a:t>
            </a:r>
          </a:p>
        </p:txBody>
      </p:sp>
      <p:sp>
        <p:nvSpPr>
          <p:cNvPr id="71" name="TextBox 76">
            <a:extLst>
              <a:ext uri="{FF2B5EF4-FFF2-40B4-BE49-F238E27FC236}">
                <a16:creationId xmlns:a16="http://schemas.microsoft.com/office/drawing/2014/main" id="{27BC71E5-2972-4C76-A1AE-76F25FCCE78C}"/>
              </a:ext>
            </a:extLst>
          </p:cNvPr>
          <p:cNvSpPr txBox="1">
            <a:spLocks noChangeArrowheads="1"/>
          </p:cNvSpPr>
          <p:nvPr/>
        </p:nvSpPr>
        <p:spPr bwMode="auto">
          <a:xfrm>
            <a:off x="4223419" y="5715000"/>
            <a:ext cx="3846179" cy="10156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The Bible Says It</a:t>
            </a:r>
          </a:p>
          <a:p>
            <a:pPr algn="ctr" eaLnBrk="1" hangingPunct="1"/>
            <a:r>
              <a:rPr lang="en-US" altLang="en-US" sz="2000" b="1" dirty="0">
                <a:solidFill>
                  <a:schemeClr val="bg1"/>
                </a:solidFill>
                <a:latin typeface="Calibri" panose="020F0502020204030204" pitchFamily="34" charset="0"/>
              </a:rPr>
              <a:t> I Believe It</a:t>
            </a:r>
          </a:p>
          <a:p>
            <a:pPr algn="ctr" eaLnBrk="1" hangingPunct="1"/>
            <a:r>
              <a:rPr lang="en-US" altLang="en-US" sz="2000" b="1" dirty="0">
                <a:solidFill>
                  <a:schemeClr val="bg1"/>
                </a:solidFill>
                <a:latin typeface="Calibri" panose="020F0502020204030204" pitchFamily="34" charset="0"/>
              </a:rPr>
              <a:t>That Settles It</a:t>
            </a:r>
          </a:p>
        </p:txBody>
      </p:sp>
    </p:spTree>
    <p:extLst>
      <p:ext uri="{BB962C8B-B14F-4D97-AF65-F5344CB8AC3E}">
        <p14:creationId xmlns:p14="http://schemas.microsoft.com/office/powerpoint/2010/main" val="156139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sp>
        <p:nvSpPr>
          <p:cNvPr id="5" name="Rectangle 23">
            <a:extLst>
              <a:ext uri="{FF2B5EF4-FFF2-40B4-BE49-F238E27FC236}">
                <a16:creationId xmlns:a16="http://schemas.microsoft.com/office/drawing/2014/main" id="{C0F071D9-9F62-4F2C-B837-5963FC710ECF}"/>
              </a:ext>
            </a:extLst>
          </p:cNvPr>
          <p:cNvSpPr>
            <a:spLocks noChangeArrowheads="1"/>
          </p:cNvSpPr>
          <p:nvPr/>
        </p:nvSpPr>
        <p:spPr bwMode="auto">
          <a:xfrm>
            <a:off x="1752600" y="3490932"/>
            <a:ext cx="8686800" cy="461963"/>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6" name="Rectangle 23">
            <a:extLst>
              <a:ext uri="{FF2B5EF4-FFF2-40B4-BE49-F238E27FC236}">
                <a16:creationId xmlns:a16="http://schemas.microsoft.com/office/drawing/2014/main" id="{8ADFECD6-FE00-44D9-A9D9-CE887358C788}"/>
              </a:ext>
            </a:extLst>
          </p:cNvPr>
          <p:cNvSpPr>
            <a:spLocks noChangeArrowheads="1"/>
          </p:cNvSpPr>
          <p:nvPr/>
        </p:nvSpPr>
        <p:spPr bwMode="auto">
          <a:xfrm>
            <a:off x="1747837" y="5273695"/>
            <a:ext cx="8686800" cy="461962"/>
          </a:xfrm>
          <a:prstGeom prst="rect">
            <a:avLst/>
          </a:prstGeom>
          <a:noFill/>
          <a:ln w="9525">
            <a:noFill/>
            <a:miter lim="800000"/>
            <a:headEnd/>
            <a:tailEnd/>
          </a:ln>
          <a:effectLst/>
        </p:spPr>
        <p:txBody>
          <a:bodyPr>
            <a:spAutoFit/>
          </a:bodyPr>
          <a:lstStyle/>
          <a:p>
            <a:pPr algn="just" eaLnBrk="1" hangingPunct="1">
              <a:defRPr/>
            </a:pPr>
            <a:endParaRPr lang="en-US" sz="2400" b="1" dirty="0">
              <a:solidFill>
                <a:schemeClr val="bg1"/>
              </a:solidFill>
              <a:effectLst>
                <a:outerShdw blurRad="38100" dist="38100" dir="2700000" algn="tl">
                  <a:srgbClr val="C0C0C0"/>
                </a:outerShdw>
              </a:effectLst>
              <a:latin typeface="Calibri" pitchFamily="34" charset="0"/>
            </a:endParaRPr>
          </a:p>
        </p:txBody>
      </p:sp>
      <p:sp>
        <p:nvSpPr>
          <p:cNvPr id="7" name="Line 2">
            <a:extLst>
              <a:ext uri="{FF2B5EF4-FFF2-40B4-BE49-F238E27FC236}">
                <a16:creationId xmlns:a16="http://schemas.microsoft.com/office/drawing/2014/main" id="{85213C2E-9077-4D68-9B4B-EEB8757D058D}"/>
              </a:ext>
            </a:extLst>
          </p:cNvPr>
          <p:cNvSpPr>
            <a:spLocks noChangeShapeType="1"/>
          </p:cNvSpPr>
          <p:nvPr/>
        </p:nvSpPr>
        <p:spPr bwMode="auto">
          <a:xfrm flipH="1">
            <a:off x="4036700" y="95250"/>
            <a:ext cx="1900" cy="5996284"/>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3">
            <a:extLst>
              <a:ext uri="{FF2B5EF4-FFF2-40B4-BE49-F238E27FC236}">
                <a16:creationId xmlns:a16="http://schemas.microsoft.com/office/drawing/2014/main" id="{36051A3E-1C22-4F6A-9116-9AF7965A3A5A}"/>
              </a:ext>
            </a:extLst>
          </p:cNvPr>
          <p:cNvSpPr>
            <a:spLocks noChangeShapeType="1"/>
          </p:cNvSpPr>
          <p:nvPr/>
        </p:nvSpPr>
        <p:spPr bwMode="auto">
          <a:xfrm flipH="1">
            <a:off x="8229600" y="95249"/>
            <a:ext cx="11129" cy="599628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AutoShape 7" descr="YahooTopPicsEmail2">
            <a:extLst>
              <a:ext uri="{FF2B5EF4-FFF2-40B4-BE49-F238E27FC236}">
                <a16:creationId xmlns:a16="http://schemas.microsoft.com/office/drawing/2014/main" id="{65B0903A-EA36-4D97-9535-BD8F61BE4321}"/>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1" name="AutoShape 8" descr="YahooTopPicsEmail2">
            <a:extLst>
              <a:ext uri="{FF2B5EF4-FFF2-40B4-BE49-F238E27FC236}">
                <a16:creationId xmlns:a16="http://schemas.microsoft.com/office/drawing/2014/main" id="{D97EBE74-F23F-402C-9270-4900434F2698}"/>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2" name="AutoShape 9" descr="YahooTopPicsEmail2">
            <a:extLst>
              <a:ext uri="{FF2B5EF4-FFF2-40B4-BE49-F238E27FC236}">
                <a16:creationId xmlns:a16="http://schemas.microsoft.com/office/drawing/2014/main" id="{23BA7D68-A38B-4E76-9F7F-4BF76E146D7A}"/>
              </a:ext>
            </a:extLst>
          </p:cNvPr>
          <p:cNvSpPr>
            <a:spLocks noChangeAspect="1" noChangeArrowheads="1"/>
          </p:cNvSpPr>
          <p:nvPr/>
        </p:nvSpPr>
        <p:spPr bwMode="auto">
          <a:xfrm>
            <a:off x="4722500" y="3306782"/>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nvGrpSpPr>
          <p:cNvPr id="13" name="Group 96">
            <a:extLst>
              <a:ext uri="{FF2B5EF4-FFF2-40B4-BE49-F238E27FC236}">
                <a16:creationId xmlns:a16="http://schemas.microsoft.com/office/drawing/2014/main" id="{A66B0571-3FF4-4E92-897B-EF5E195DB1B8}"/>
              </a:ext>
            </a:extLst>
          </p:cNvPr>
          <p:cNvGrpSpPr>
            <a:grpSpLocks/>
          </p:cNvGrpSpPr>
          <p:nvPr/>
        </p:nvGrpSpPr>
        <p:grpSpPr bwMode="auto">
          <a:xfrm>
            <a:off x="7040552" y="2305893"/>
            <a:ext cx="4427842" cy="673535"/>
            <a:chOff x="4140187" y="1942080"/>
            <a:chExt cx="5903789" cy="898046"/>
          </a:xfrm>
        </p:grpSpPr>
        <p:sp>
          <p:nvSpPr>
            <p:cNvPr id="14" name="Line 15">
              <a:extLst>
                <a:ext uri="{FF2B5EF4-FFF2-40B4-BE49-F238E27FC236}">
                  <a16:creationId xmlns:a16="http://schemas.microsoft.com/office/drawing/2014/main" id="{F82F4BBA-BCD8-4066-BC04-E3246ADAA25E}"/>
                </a:ext>
              </a:extLst>
            </p:cNvPr>
            <p:cNvSpPr>
              <a:spLocks noChangeShapeType="1"/>
            </p:cNvSpPr>
            <p:nvPr/>
          </p:nvSpPr>
          <p:spPr bwMode="auto">
            <a:xfrm>
              <a:off x="4140187" y="1942080"/>
              <a:ext cx="4023797" cy="567787"/>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Oval 17">
              <a:extLst>
                <a:ext uri="{FF2B5EF4-FFF2-40B4-BE49-F238E27FC236}">
                  <a16:creationId xmlns:a16="http://schemas.microsoft.com/office/drawing/2014/main" id="{2E475484-686D-40C2-B426-C2BA5D9AFB0C}"/>
                </a:ext>
              </a:extLst>
            </p:cNvPr>
            <p:cNvSpPr>
              <a:spLocks noChangeArrowheads="1"/>
            </p:cNvSpPr>
            <p:nvPr/>
          </p:nvSpPr>
          <p:spPr bwMode="auto">
            <a:xfrm>
              <a:off x="8328311" y="2089664"/>
              <a:ext cx="1715665" cy="750462"/>
            </a:xfrm>
            <a:prstGeom prst="ellipse">
              <a:avLst/>
            </a:prstGeom>
            <a:solidFill>
              <a:srgbClr val="FFFF00"/>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6" name="Text Box 18">
              <a:extLst>
                <a:ext uri="{FF2B5EF4-FFF2-40B4-BE49-F238E27FC236}">
                  <a16:creationId xmlns:a16="http://schemas.microsoft.com/office/drawing/2014/main" id="{E00E1018-7890-4D54-981C-0D740387E1AD}"/>
                </a:ext>
              </a:extLst>
            </p:cNvPr>
            <p:cNvSpPr txBox="1">
              <a:spLocks noChangeArrowheads="1"/>
            </p:cNvSpPr>
            <p:nvPr/>
          </p:nvSpPr>
          <p:spPr bwMode="auto">
            <a:xfrm>
              <a:off x="8482716" y="2198077"/>
              <a:ext cx="151152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Abortion</a:t>
              </a:r>
            </a:p>
          </p:txBody>
        </p:sp>
      </p:grpSp>
      <p:grpSp>
        <p:nvGrpSpPr>
          <p:cNvPr id="17" name="Group 97">
            <a:extLst>
              <a:ext uri="{FF2B5EF4-FFF2-40B4-BE49-F238E27FC236}">
                <a16:creationId xmlns:a16="http://schemas.microsoft.com/office/drawing/2014/main" id="{5757B867-4C78-4186-AEC8-8DF41A53572D}"/>
              </a:ext>
            </a:extLst>
          </p:cNvPr>
          <p:cNvGrpSpPr>
            <a:grpSpLocks/>
          </p:cNvGrpSpPr>
          <p:nvPr/>
        </p:nvGrpSpPr>
        <p:grpSpPr bwMode="auto">
          <a:xfrm>
            <a:off x="7040551" y="2330679"/>
            <a:ext cx="3522200" cy="1445014"/>
            <a:chOff x="4161681" y="1975132"/>
            <a:chExt cx="4696268" cy="1926688"/>
          </a:xfrm>
        </p:grpSpPr>
        <p:sp>
          <p:nvSpPr>
            <p:cNvPr id="18" name="Line 25">
              <a:extLst>
                <a:ext uri="{FF2B5EF4-FFF2-40B4-BE49-F238E27FC236}">
                  <a16:creationId xmlns:a16="http://schemas.microsoft.com/office/drawing/2014/main" id="{F78E0322-B56F-4E16-AE26-78F6D60724FE}"/>
                </a:ext>
              </a:extLst>
            </p:cNvPr>
            <p:cNvSpPr>
              <a:spLocks noChangeShapeType="1"/>
            </p:cNvSpPr>
            <p:nvPr/>
          </p:nvSpPr>
          <p:spPr bwMode="auto">
            <a:xfrm>
              <a:off x="4161681" y="1975132"/>
              <a:ext cx="2523392" cy="1464430"/>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Oval 27">
              <a:extLst>
                <a:ext uri="{FF2B5EF4-FFF2-40B4-BE49-F238E27FC236}">
                  <a16:creationId xmlns:a16="http://schemas.microsoft.com/office/drawing/2014/main" id="{ADEBC697-0D6C-4C5E-BE10-61A1FD6A36FB}"/>
                </a:ext>
              </a:extLst>
            </p:cNvPr>
            <p:cNvSpPr>
              <a:spLocks noChangeArrowheads="1"/>
            </p:cNvSpPr>
            <p:nvPr/>
          </p:nvSpPr>
          <p:spPr bwMode="auto">
            <a:xfrm>
              <a:off x="6849670" y="3086868"/>
              <a:ext cx="1876989" cy="814952"/>
            </a:xfrm>
            <a:prstGeom prst="ellipse">
              <a:avLst/>
            </a:prstGeom>
            <a:solidFill>
              <a:schemeClr val="bg1"/>
            </a:solidFill>
            <a:ln w="28575">
              <a:solidFill>
                <a:srgbClr val="FFFF00"/>
              </a:solidFill>
              <a:round/>
              <a:headEnd/>
              <a:tailEnd/>
            </a:ln>
            <a:effectLst/>
          </p:spPr>
          <p:txBody>
            <a:bodyPr wrap="none" anchor="ctr"/>
            <a:lstStyle/>
            <a:p>
              <a:pPr>
                <a:defRPr/>
              </a:pPr>
              <a:endParaRPr lang="en-US">
                <a:ln w="38100">
                  <a:solidFill>
                    <a:sysClr val="windowText" lastClr="000000"/>
                  </a:solidFill>
                </a:ln>
                <a:latin typeface="Calibri" pitchFamily="34" charset="0"/>
              </a:endParaRPr>
            </a:p>
          </p:txBody>
        </p:sp>
        <p:sp>
          <p:nvSpPr>
            <p:cNvPr id="20" name="Text Box 28">
              <a:extLst>
                <a:ext uri="{FF2B5EF4-FFF2-40B4-BE49-F238E27FC236}">
                  <a16:creationId xmlns:a16="http://schemas.microsoft.com/office/drawing/2014/main" id="{D0989E9A-B19D-49E0-8783-2C6940580916}"/>
                </a:ext>
              </a:extLst>
            </p:cNvPr>
            <p:cNvSpPr txBox="1">
              <a:spLocks noChangeArrowheads="1"/>
            </p:cNvSpPr>
            <p:nvPr/>
          </p:nvSpPr>
          <p:spPr bwMode="auto">
            <a:xfrm>
              <a:off x="6739858" y="3226100"/>
              <a:ext cx="2118091" cy="53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Euthanasia </a:t>
              </a:r>
            </a:p>
          </p:txBody>
        </p:sp>
      </p:grpSp>
      <p:sp>
        <p:nvSpPr>
          <p:cNvPr id="21" name="Line 54">
            <a:extLst>
              <a:ext uri="{FF2B5EF4-FFF2-40B4-BE49-F238E27FC236}">
                <a16:creationId xmlns:a16="http://schemas.microsoft.com/office/drawing/2014/main" id="{D6AE380A-F34D-4991-AEFB-490124444144}"/>
              </a:ext>
            </a:extLst>
          </p:cNvPr>
          <p:cNvSpPr>
            <a:spLocks noChangeShapeType="1"/>
          </p:cNvSpPr>
          <p:nvPr/>
        </p:nvSpPr>
        <p:spPr bwMode="auto">
          <a:xfrm>
            <a:off x="609673" y="529590"/>
            <a:ext cx="10896506" cy="8988"/>
          </a:xfrm>
          <a:prstGeom prst="line">
            <a:avLst/>
          </a:prstGeom>
          <a:noFill/>
          <a:ln w="412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 name="Group 95">
            <a:extLst>
              <a:ext uri="{FF2B5EF4-FFF2-40B4-BE49-F238E27FC236}">
                <a16:creationId xmlns:a16="http://schemas.microsoft.com/office/drawing/2014/main" id="{DBA863D2-937D-480A-8D29-F6BA8AA25AED}"/>
              </a:ext>
            </a:extLst>
          </p:cNvPr>
          <p:cNvGrpSpPr>
            <a:grpSpLocks/>
          </p:cNvGrpSpPr>
          <p:nvPr/>
        </p:nvGrpSpPr>
        <p:grpSpPr bwMode="auto">
          <a:xfrm>
            <a:off x="7040553" y="1508244"/>
            <a:ext cx="4608668" cy="789096"/>
            <a:chOff x="4140188" y="878549"/>
            <a:chExt cx="6144890" cy="1052128"/>
          </a:xfrm>
        </p:grpSpPr>
        <p:sp>
          <p:nvSpPr>
            <p:cNvPr id="23" name="Line 20">
              <a:extLst>
                <a:ext uri="{FF2B5EF4-FFF2-40B4-BE49-F238E27FC236}">
                  <a16:creationId xmlns:a16="http://schemas.microsoft.com/office/drawing/2014/main" id="{FEFAA05C-878F-480F-BFC8-B10DB852FBE0}"/>
                </a:ext>
              </a:extLst>
            </p:cNvPr>
            <p:cNvSpPr>
              <a:spLocks noChangeShapeType="1"/>
            </p:cNvSpPr>
            <p:nvPr/>
          </p:nvSpPr>
          <p:spPr bwMode="auto">
            <a:xfrm flipV="1">
              <a:off x="4140188" y="1441350"/>
              <a:ext cx="2680882" cy="48932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Oval 22">
              <a:extLst>
                <a:ext uri="{FF2B5EF4-FFF2-40B4-BE49-F238E27FC236}">
                  <a16:creationId xmlns:a16="http://schemas.microsoft.com/office/drawing/2014/main" id="{A4417662-EE21-47B2-9960-2D3170E7F369}"/>
                </a:ext>
              </a:extLst>
            </p:cNvPr>
            <p:cNvSpPr>
              <a:spLocks noChangeArrowheads="1"/>
            </p:cNvSpPr>
            <p:nvPr/>
          </p:nvSpPr>
          <p:spPr bwMode="auto">
            <a:xfrm>
              <a:off x="6911873" y="878549"/>
              <a:ext cx="3236369" cy="87815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5" name="Text Box 23">
              <a:extLst>
                <a:ext uri="{FF2B5EF4-FFF2-40B4-BE49-F238E27FC236}">
                  <a16:creationId xmlns:a16="http://schemas.microsoft.com/office/drawing/2014/main" id="{BBD7647F-6355-4086-8506-C2B39FEB9834}"/>
                </a:ext>
              </a:extLst>
            </p:cNvPr>
            <p:cNvSpPr txBox="1">
              <a:spLocks noChangeArrowheads="1"/>
            </p:cNvSpPr>
            <p:nvPr/>
          </p:nvSpPr>
          <p:spPr bwMode="auto">
            <a:xfrm>
              <a:off x="6924808" y="1050884"/>
              <a:ext cx="336027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Capital Punishment</a:t>
              </a:r>
            </a:p>
          </p:txBody>
        </p:sp>
      </p:grpSp>
      <p:grpSp>
        <p:nvGrpSpPr>
          <p:cNvPr id="26" name="Group 98">
            <a:extLst>
              <a:ext uri="{FF2B5EF4-FFF2-40B4-BE49-F238E27FC236}">
                <a16:creationId xmlns:a16="http://schemas.microsoft.com/office/drawing/2014/main" id="{F706E951-32ED-4ACD-85F3-7A15FF87E132}"/>
              </a:ext>
            </a:extLst>
          </p:cNvPr>
          <p:cNvGrpSpPr>
            <a:grpSpLocks/>
          </p:cNvGrpSpPr>
          <p:nvPr/>
        </p:nvGrpSpPr>
        <p:grpSpPr bwMode="auto">
          <a:xfrm>
            <a:off x="7083254" y="2330678"/>
            <a:ext cx="4524844" cy="2469863"/>
            <a:chOff x="4203887" y="1975128"/>
            <a:chExt cx="6033126" cy="3293150"/>
          </a:xfrm>
        </p:grpSpPr>
        <p:sp>
          <p:nvSpPr>
            <p:cNvPr id="27" name="Line 30">
              <a:extLst>
                <a:ext uri="{FF2B5EF4-FFF2-40B4-BE49-F238E27FC236}">
                  <a16:creationId xmlns:a16="http://schemas.microsoft.com/office/drawing/2014/main" id="{E06CAD5A-7A29-4287-9737-1D2D06BCD234}"/>
                </a:ext>
              </a:extLst>
            </p:cNvPr>
            <p:cNvSpPr>
              <a:spLocks noChangeShapeType="1"/>
            </p:cNvSpPr>
            <p:nvPr/>
          </p:nvSpPr>
          <p:spPr bwMode="auto">
            <a:xfrm>
              <a:off x="4203887" y="1975128"/>
              <a:ext cx="2574212" cy="2732365"/>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Oval 32">
              <a:extLst>
                <a:ext uri="{FF2B5EF4-FFF2-40B4-BE49-F238E27FC236}">
                  <a16:creationId xmlns:a16="http://schemas.microsoft.com/office/drawing/2014/main" id="{1AD6053C-8279-41CE-9F55-76EBB73123B7}"/>
                </a:ext>
              </a:extLst>
            </p:cNvPr>
            <p:cNvSpPr>
              <a:spLocks noChangeArrowheads="1"/>
            </p:cNvSpPr>
            <p:nvPr/>
          </p:nvSpPr>
          <p:spPr bwMode="auto">
            <a:xfrm>
              <a:off x="6910098" y="4353957"/>
              <a:ext cx="3326915" cy="914321"/>
            </a:xfrm>
            <a:prstGeom prst="ellipse">
              <a:avLst/>
            </a:prstGeom>
            <a:solidFill>
              <a:schemeClr val="bg1"/>
            </a:solidFill>
            <a:ln w="28575">
              <a:solidFill>
                <a:srgbClr val="FFFF00"/>
              </a:solidFill>
              <a:round/>
              <a:headEnd/>
              <a:tailEnd/>
            </a:ln>
            <a:effectLst/>
          </p:spPr>
          <p:txBody>
            <a:bodyPr wrap="none" anchor="ctr"/>
            <a:lstStyle/>
            <a:p>
              <a:pPr>
                <a:defRPr/>
              </a:pPr>
              <a:endParaRPr lang="en-US">
                <a:ln w="28575">
                  <a:solidFill>
                    <a:schemeClr val="bg1"/>
                  </a:solidFill>
                </a:ln>
                <a:latin typeface="Calibri" pitchFamily="34" charset="0"/>
              </a:endParaRPr>
            </a:p>
          </p:txBody>
        </p:sp>
        <p:sp>
          <p:nvSpPr>
            <p:cNvPr id="29" name="Text Box 33">
              <a:extLst>
                <a:ext uri="{FF2B5EF4-FFF2-40B4-BE49-F238E27FC236}">
                  <a16:creationId xmlns:a16="http://schemas.microsoft.com/office/drawing/2014/main" id="{CE2E7E4E-1231-498E-93DE-8793B69528FA}"/>
                </a:ext>
              </a:extLst>
            </p:cNvPr>
            <p:cNvSpPr txBox="1">
              <a:spLocks noChangeArrowheads="1"/>
            </p:cNvSpPr>
            <p:nvPr/>
          </p:nvSpPr>
          <p:spPr bwMode="auto">
            <a:xfrm>
              <a:off x="7072242" y="4544377"/>
              <a:ext cx="2966539"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Same Sex Marriage</a:t>
              </a:r>
            </a:p>
          </p:txBody>
        </p:sp>
      </p:grpSp>
      <p:grpSp>
        <p:nvGrpSpPr>
          <p:cNvPr id="30" name="Group 99">
            <a:extLst>
              <a:ext uri="{FF2B5EF4-FFF2-40B4-BE49-F238E27FC236}">
                <a16:creationId xmlns:a16="http://schemas.microsoft.com/office/drawing/2014/main" id="{2CCABCA3-E457-42D0-BBC2-71EF84AC70A9}"/>
              </a:ext>
            </a:extLst>
          </p:cNvPr>
          <p:cNvGrpSpPr>
            <a:grpSpLocks/>
          </p:cNvGrpSpPr>
          <p:nvPr/>
        </p:nvGrpSpPr>
        <p:grpSpPr bwMode="auto">
          <a:xfrm>
            <a:off x="7053297" y="2342792"/>
            <a:ext cx="4326850" cy="3448349"/>
            <a:chOff x="4157178" y="1991281"/>
            <a:chExt cx="5769133" cy="4597798"/>
          </a:xfrm>
        </p:grpSpPr>
        <p:sp>
          <p:nvSpPr>
            <p:cNvPr id="31" name="Line 35">
              <a:extLst>
                <a:ext uri="{FF2B5EF4-FFF2-40B4-BE49-F238E27FC236}">
                  <a16:creationId xmlns:a16="http://schemas.microsoft.com/office/drawing/2014/main" id="{1AF5494E-F5F6-4975-98A6-C82E782A1E95}"/>
                </a:ext>
              </a:extLst>
            </p:cNvPr>
            <p:cNvSpPr>
              <a:spLocks noChangeShapeType="1"/>
            </p:cNvSpPr>
            <p:nvPr/>
          </p:nvSpPr>
          <p:spPr bwMode="auto">
            <a:xfrm>
              <a:off x="4157178" y="1991281"/>
              <a:ext cx="2591991" cy="389034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Oval 37">
              <a:extLst>
                <a:ext uri="{FF2B5EF4-FFF2-40B4-BE49-F238E27FC236}">
                  <a16:creationId xmlns:a16="http://schemas.microsoft.com/office/drawing/2014/main" id="{B206864D-8F17-4D19-8E35-AAADA535C183}"/>
                </a:ext>
              </a:extLst>
            </p:cNvPr>
            <p:cNvSpPr>
              <a:spLocks noChangeArrowheads="1"/>
            </p:cNvSpPr>
            <p:nvPr/>
          </p:nvSpPr>
          <p:spPr bwMode="auto">
            <a:xfrm>
              <a:off x="6821067" y="5674758"/>
              <a:ext cx="3105244" cy="914321"/>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33" name="Text Box 38">
              <a:extLst>
                <a:ext uri="{FF2B5EF4-FFF2-40B4-BE49-F238E27FC236}">
                  <a16:creationId xmlns:a16="http://schemas.microsoft.com/office/drawing/2014/main" id="{E728059B-622D-4937-BD8C-C62338BDA3A6}"/>
                </a:ext>
              </a:extLst>
            </p:cNvPr>
            <p:cNvSpPr txBox="1">
              <a:spLocks noChangeArrowheads="1"/>
            </p:cNvSpPr>
            <p:nvPr/>
          </p:nvSpPr>
          <p:spPr bwMode="auto">
            <a:xfrm>
              <a:off x="6955955" y="5881624"/>
              <a:ext cx="2922340"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Medical Marijuana</a:t>
              </a:r>
            </a:p>
          </p:txBody>
        </p:sp>
      </p:grpSp>
      <p:sp>
        <p:nvSpPr>
          <p:cNvPr id="34" name="Text Box 6">
            <a:extLst>
              <a:ext uri="{FF2B5EF4-FFF2-40B4-BE49-F238E27FC236}">
                <a16:creationId xmlns:a16="http://schemas.microsoft.com/office/drawing/2014/main" id="{A3754C7A-B086-4C56-8C7F-8BA30141CA62}"/>
              </a:ext>
            </a:extLst>
          </p:cNvPr>
          <p:cNvSpPr txBox="1">
            <a:spLocks noChangeArrowheads="1"/>
          </p:cNvSpPr>
          <p:nvPr/>
        </p:nvSpPr>
        <p:spPr bwMode="auto">
          <a:xfrm>
            <a:off x="8587478" y="0"/>
            <a:ext cx="3604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APPLIED ETHICS</a:t>
            </a:r>
          </a:p>
        </p:txBody>
      </p:sp>
      <p:sp>
        <p:nvSpPr>
          <p:cNvPr id="35" name="Text Box 67">
            <a:extLst>
              <a:ext uri="{FF2B5EF4-FFF2-40B4-BE49-F238E27FC236}">
                <a16:creationId xmlns:a16="http://schemas.microsoft.com/office/drawing/2014/main" id="{1496E6AF-AC43-426F-B77E-548D14E6F0DA}"/>
              </a:ext>
            </a:extLst>
          </p:cNvPr>
          <p:cNvSpPr txBox="1">
            <a:spLocks noChangeArrowheads="1"/>
          </p:cNvSpPr>
          <p:nvPr/>
        </p:nvSpPr>
        <p:spPr bwMode="auto">
          <a:xfrm>
            <a:off x="8587478" y="589360"/>
            <a:ext cx="3546152"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Issues</a:t>
            </a:r>
          </a:p>
          <a:p>
            <a:pPr algn="ctr">
              <a:defRPr/>
            </a:pPr>
            <a:r>
              <a:rPr lang="en-US" sz="2400" b="1" dirty="0">
                <a:solidFill>
                  <a:schemeClr val="bg1"/>
                </a:solidFill>
                <a:effectLst>
                  <a:outerShdw blurRad="38100" dist="38100" dir="2700000" algn="tl">
                    <a:srgbClr val="000000"/>
                  </a:outerShdw>
                </a:effectLst>
                <a:latin typeface="Calibri" pitchFamily="34" charset="0"/>
              </a:rPr>
              <a:t>Particular Choices</a:t>
            </a:r>
          </a:p>
        </p:txBody>
      </p:sp>
      <p:sp>
        <p:nvSpPr>
          <p:cNvPr id="36" name="Text Box 5">
            <a:extLst>
              <a:ext uri="{FF2B5EF4-FFF2-40B4-BE49-F238E27FC236}">
                <a16:creationId xmlns:a16="http://schemas.microsoft.com/office/drawing/2014/main" id="{B1EB29EB-7AC5-49EF-8EF6-E9F6AA981459}"/>
              </a:ext>
            </a:extLst>
          </p:cNvPr>
          <p:cNvSpPr txBox="1">
            <a:spLocks noChangeArrowheads="1"/>
          </p:cNvSpPr>
          <p:nvPr/>
        </p:nvSpPr>
        <p:spPr bwMode="auto">
          <a:xfrm>
            <a:off x="3668917" y="17205"/>
            <a:ext cx="4893678" cy="523220"/>
          </a:xfrm>
          <a:prstGeom prst="rect">
            <a:avLst/>
          </a:prstGeom>
          <a:noFill/>
          <a:ln w="9525">
            <a:noFill/>
            <a:miter lim="800000"/>
            <a:headEnd/>
            <a:tailEnd/>
          </a:ln>
          <a:effectLst/>
        </p:spPr>
        <p:txBody>
          <a:bodyPr wrap="square">
            <a:spAutoFit/>
          </a:bodyPr>
          <a:lstStyle/>
          <a:p>
            <a:pPr algn="ctr">
              <a:defRPr/>
            </a:pPr>
            <a:r>
              <a:rPr lang="en-US" sz="2800" b="1" dirty="0">
                <a:solidFill>
                  <a:srgbClr val="00FF00"/>
                </a:solidFill>
                <a:effectLst>
                  <a:outerShdw blurRad="38100" dist="38100" dir="2700000" algn="tl">
                    <a:srgbClr val="000000"/>
                  </a:outerShdw>
                </a:effectLst>
                <a:latin typeface="Calibri" pitchFamily="34" charset="0"/>
              </a:rPr>
              <a:t>NORMATIVE ETHICS</a:t>
            </a:r>
          </a:p>
        </p:txBody>
      </p:sp>
      <p:sp>
        <p:nvSpPr>
          <p:cNvPr id="37" name="Text Box 66">
            <a:extLst>
              <a:ext uri="{FF2B5EF4-FFF2-40B4-BE49-F238E27FC236}">
                <a16:creationId xmlns:a16="http://schemas.microsoft.com/office/drawing/2014/main" id="{30F69918-455C-498B-9502-753E2607D87E}"/>
              </a:ext>
            </a:extLst>
          </p:cNvPr>
          <p:cNvSpPr txBox="1">
            <a:spLocks noChangeArrowheads="1"/>
          </p:cNvSpPr>
          <p:nvPr/>
        </p:nvSpPr>
        <p:spPr bwMode="auto">
          <a:xfrm>
            <a:off x="3718683" y="589360"/>
            <a:ext cx="4819029"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Code</a:t>
            </a:r>
          </a:p>
          <a:p>
            <a:pPr algn="ctr">
              <a:defRPr/>
            </a:pPr>
            <a:r>
              <a:rPr lang="en-US" sz="2400" b="1" dirty="0">
                <a:solidFill>
                  <a:schemeClr val="bg1"/>
                </a:solidFill>
                <a:effectLst>
                  <a:outerShdw blurRad="38100" dist="38100" dir="2700000" algn="tl">
                    <a:srgbClr val="000000"/>
                  </a:outerShdw>
                </a:effectLst>
                <a:latin typeface="Calibri" pitchFamily="34" charset="0"/>
              </a:rPr>
              <a:t>General Principles</a:t>
            </a:r>
          </a:p>
        </p:txBody>
      </p:sp>
      <p:sp>
        <p:nvSpPr>
          <p:cNvPr id="38" name="Text Box 69">
            <a:extLst>
              <a:ext uri="{FF2B5EF4-FFF2-40B4-BE49-F238E27FC236}">
                <a16:creationId xmlns:a16="http://schemas.microsoft.com/office/drawing/2014/main" id="{62FB3B50-F3E8-4949-B822-E639365B294A}"/>
              </a:ext>
            </a:extLst>
          </p:cNvPr>
          <p:cNvSpPr txBox="1">
            <a:spLocks noChangeArrowheads="1"/>
          </p:cNvSpPr>
          <p:nvPr/>
        </p:nvSpPr>
        <p:spPr bwMode="auto">
          <a:xfrm>
            <a:off x="5085929" y="3733800"/>
            <a:ext cx="1943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BYU Honor Code</a:t>
            </a:r>
          </a:p>
        </p:txBody>
      </p:sp>
      <p:sp>
        <p:nvSpPr>
          <p:cNvPr id="39" name="Text Box 70">
            <a:extLst>
              <a:ext uri="{FF2B5EF4-FFF2-40B4-BE49-F238E27FC236}">
                <a16:creationId xmlns:a16="http://schemas.microsoft.com/office/drawing/2014/main" id="{9AE60234-80C6-4974-BABD-50518EFAA002}"/>
              </a:ext>
            </a:extLst>
          </p:cNvPr>
          <p:cNvSpPr txBox="1">
            <a:spLocks noChangeArrowheads="1"/>
          </p:cNvSpPr>
          <p:nvPr/>
        </p:nvSpPr>
        <p:spPr bwMode="auto">
          <a:xfrm>
            <a:off x="4823703" y="4181569"/>
            <a:ext cx="2578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Categorical Imperative</a:t>
            </a:r>
          </a:p>
        </p:txBody>
      </p:sp>
      <p:sp>
        <p:nvSpPr>
          <p:cNvPr id="40" name="Text Box 71">
            <a:extLst>
              <a:ext uri="{FF2B5EF4-FFF2-40B4-BE49-F238E27FC236}">
                <a16:creationId xmlns:a16="http://schemas.microsoft.com/office/drawing/2014/main" id="{D792910F-10AB-4AC0-97DE-73BA00E6E332}"/>
              </a:ext>
            </a:extLst>
          </p:cNvPr>
          <p:cNvSpPr txBox="1">
            <a:spLocks noChangeArrowheads="1"/>
          </p:cNvSpPr>
          <p:nvPr/>
        </p:nvSpPr>
        <p:spPr bwMode="auto">
          <a:xfrm>
            <a:off x="4570100" y="4706433"/>
            <a:ext cx="32367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Greatest Happiness Principle</a:t>
            </a:r>
          </a:p>
        </p:txBody>
      </p:sp>
      <p:sp>
        <p:nvSpPr>
          <p:cNvPr id="41" name="Text Box 68">
            <a:extLst>
              <a:ext uri="{FF2B5EF4-FFF2-40B4-BE49-F238E27FC236}">
                <a16:creationId xmlns:a16="http://schemas.microsoft.com/office/drawing/2014/main" id="{15DAC1C3-6FA2-41D0-A6F6-3A5C9430BF86}"/>
              </a:ext>
            </a:extLst>
          </p:cNvPr>
          <p:cNvSpPr txBox="1">
            <a:spLocks noChangeArrowheads="1"/>
          </p:cNvSpPr>
          <p:nvPr/>
        </p:nvSpPr>
        <p:spPr bwMode="auto">
          <a:xfrm>
            <a:off x="4905111" y="3276600"/>
            <a:ext cx="2372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Ten Commandments</a:t>
            </a:r>
          </a:p>
        </p:txBody>
      </p:sp>
      <p:sp>
        <p:nvSpPr>
          <p:cNvPr id="42" name="Text Box 70">
            <a:extLst>
              <a:ext uri="{FF2B5EF4-FFF2-40B4-BE49-F238E27FC236}">
                <a16:creationId xmlns:a16="http://schemas.microsoft.com/office/drawing/2014/main" id="{AFF8BDE3-762C-47B3-B13C-627C041142F0}"/>
              </a:ext>
            </a:extLst>
          </p:cNvPr>
          <p:cNvSpPr txBox="1">
            <a:spLocks noChangeArrowheads="1"/>
          </p:cNvSpPr>
          <p:nvPr/>
        </p:nvSpPr>
        <p:spPr bwMode="auto">
          <a:xfrm>
            <a:off x="5405913" y="5238690"/>
            <a:ext cx="13428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u="sng" dirty="0">
                <a:solidFill>
                  <a:srgbClr val="FFFF00"/>
                </a:solidFill>
                <a:latin typeface="Calibri" panose="020F0502020204030204" pitchFamily="34" charset="0"/>
              </a:rPr>
              <a:t>Civil Rights</a:t>
            </a:r>
          </a:p>
        </p:txBody>
      </p:sp>
      <p:sp>
        <p:nvSpPr>
          <p:cNvPr id="43" name="Text Box 4">
            <a:extLst>
              <a:ext uri="{FF2B5EF4-FFF2-40B4-BE49-F238E27FC236}">
                <a16:creationId xmlns:a16="http://schemas.microsoft.com/office/drawing/2014/main" id="{61EA8CA4-CB5A-49CE-9150-5F5A714C582C}"/>
              </a:ext>
            </a:extLst>
          </p:cNvPr>
          <p:cNvSpPr txBox="1">
            <a:spLocks noChangeArrowheads="1"/>
          </p:cNvSpPr>
          <p:nvPr/>
        </p:nvSpPr>
        <p:spPr bwMode="auto">
          <a:xfrm>
            <a:off x="0" y="0"/>
            <a:ext cx="37016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00FF00"/>
                </a:solidFill>
                <a:latin typeface="Calibri" panose="020F0502020204030204" pitchFamily="34" charset="0"/>
              </a:rPr>
              <a:t>META-ETHICS</a:t>
            </a:r>
          </a:p>
        </p:txBody>
      </p:sp>
      <p:sp>
        <p:nvSpPr>
          <p:cNvPr id="44" name="Text Box 65">
            <a:extLst>
              <a:ext uri="{FF2B5EF4-FFF2-40B4-BE49-F238E27FC236}">
                <a16:creationId xmlns:a16="http://schemas.microsoft.com/office/drawing/2014/main" id="{04FEB2FD-E931-464B-97AE-76E9834D5869}"/>
              </a:ext>
            </a:extLst>
          </p:cNvPr>
          <p:cNvSpPr txBox="1">
            <a:spLocks noChangeArrowheads="1"/>
          </p:cNvSpPr>
          <p:nvPr/>
        </p:nvSpPr>
        <p:spPr bwMode="auto">
          <a:xfrm>
            <a:off x="1" y="589360"/>
            <a:ext cx="3668913" cy="830997"/>
          </a:xfrm>
          <a:prstGeom prst="rect">
            <a:avLst/>
          </a:prstGeom>
          <a:noFill/>
          <a:ln w="9525">
            <a:noFill/>
            <a:miter lim="800000"/>
            <a:headEnd/>
            <a:tailEnd/>
          </a:ln>
          <a:effectLst/>
        </p:spPr>
        <p:txBody>
          <a:bodyPr wrap="square">
            <a:spAutoFit/>
          </a:bodyPr>
          <a:lstStyle/>
          <a:p>
            <a:pPr algn="ctr">
              <a:defRPr/>
            </a:pPr>
            <a:r>
              <a:rPr lang="en-US" sz="2400" b="1" dirty="0">
                <a:solidFill>
                  <a:schemeClr val="bg1"/>
                </a:solidFill>
                <a:effectLst>
                  <a:outerShdw blurRad="38100" dist="38100" dir="2700000" algn="tl">
                    <a:srgbClr val="000000"/>
                  </a:outerShdw>
                </a:effectLst>
                <a:latin typeface="Calibri" pitchFamily="34" charset="0"/>
              </a:rPr>
              <a:t>Moral Authority</a:t>
            </a:r>
          </a:p>
          <a:p>
            <a:pPr algn="ctr">
              <a:defRPr/>
            </a:pPr>
            <a:r>
              <a:rPr lang="en-US" sz="2400" b="1" dirty="0">
                <a:solidFill>
                  <a:schemeClr val="bg1"/>
                </a:solidFill>
                <a:effectLst>
                  <a:outerShdw blurRad="38100" dist="38100" dir="2700000" algn="tl">
                    <a:srgbClr val="000000"/>
                  </a:outerShdw>
                </a:effectLst>
                <a:latin typeface="Calibri" pitchFamily="34" charset="0"/>
              </a:rPr>
              <a:t>Universal Standard</a:t>
            </a:r>
          </a:p>
        </p:txBody>
      </p:sp>
      <p:grpSp>
        <p:nvGrpSpPr>
          <p:cNvPr id="45" name="Group 70">
            <a:extLst>
              <a:ext uri="{FF2B5EF4-FFF2-40B4-BE49-F238E27FC236}">
                <a16:creationId xmlns:a16="http://schemas.microsoft.com/office/drawing/2014/main" id="{82CA7D70-B015-4327-8DF8-F22B22368295}"/>
              </a:ext>
            </a:extLst>
          </p:cNvPr>
          <p:cNvGrpSpPr>
            <a:grpSpLocks/>
          </p:cNvGrpSpPr>
          <p:nvPr/>
        </p:nvGrpSpPr>
        <p:grpSpPr bwMode="auto">
          <a:xfrm>
            <a:off x="1791278" y="1511005"/>
            <a:ext cx="3663532" cy="740089"/>
            <a:chOff x="511304" y="882231"/>
            <a:chExt cx="4884709" cy="986786"/>
          </a:xfrm>
        </p:grpSpPr>
        <p:sp>
          <p:nvSpPr>
            <p:cNvPr id="46" name="Line 45">
              <a:extLst>
                <a:ext uri="{FF2B5EF4-FFF2-40B4-BE49-F238E27FC236}">
                  <a16:creationId xmlns:a16="http://schemas.microsoft.com/office/drawing/2014/main" id="{F260D088-7AD3-48AC-B13C-628D98DEB5D8}"/>
                </a:ext>
              </a:extLst>
            </p:cNvPr>
            <p:cNvSpPr>
              <a:spLocks noChangeShapeType="1"/>
            </p:cNvSpPr>
            <p:nvPr/>
          </p:nvSpPr>
          <p:spPr bwMode="auto">
            <a:xfrm flipH="1" flipV="1">
              <a:off x="2195113" y="1236991"/>
              <a:ext cx="3200900" cy="632026"/>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Oval 47">
              <a:extLst>
                <a:ext uri="{FF2B5EF4-FFF2-40B4-BE49-F238E27FC236}">
                  <a16:creationId xmlns:a16="http://schemas.microsoft.com/office/drawing/2014/main" id="{BB50E3BF-CECD-4B32-8927-E4CAD5E0B402}"/>
                </a:ext>
              </a:extLst>
            </p:cNvPr>
            <p:cNvSpPr>
              <a:spLocks noChangeArrowheads="1"/>
            </p:cNvSpPr>
            <p:nvPr/>
          </p:nvSpPr>
          <p:spPr bwMode="auto">
            <a:xfrm>
              <a:off x="511304" y="882231"/>
              <a:ext cx="1518064" cy="702132"/>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FFFF00"/>
                </a:solidFill>
                <a:latin typeface="Calibri" panose="020F0502020204030204" pitchFamily="34" charset="0"/>
              </a:endParaRPr>
            </a:p>
          </p:txBody>
        </p:sp>
        <p:sp>
          <p:nvSpPr>
            <p:cNvPr id="48" name="Text Box 48">
              <a:extLst>
                <a:ext uri="{FF2B5EF4-FFF2-40B4-BE49-F238E27FC236}">
                  <a16:creationId xmlns:a16="http://schemas.microsoft.com/office/drawing/2014/main" id="{8AFC7203-5EEB-4B70-A47E-43CF513DE08F}"/>
                </a:ext>
              </a:extLst>
            </p:cNvPr>
            <p:cNvSpPr txBox="1">
              <a:spLocks noChangeArrowheads="1"/>
            </p:cNvSpPr>
            <p:nvPr/>
          </p:nvSpPr>
          <p:spPr bwMode="auto">
            <a:xfrm>
              <a:off x="752752" y="993019"/>
              <a:ext cx="910933"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GOD</a:t>
              </a:r>
            </a:p>
          </p:txBody>
        </p:sp>
      </p:grpSp>
      <p:grpSp>
        <p:nvGrpSpPr>
          <p:cNvPr id="49" name="Group 77">
            <a:extLst>
              <a:ext uri="{FF2B5EF4-FFF2-40B4-BE49-F238E27FC236}">
                <a16:creationId xmlns:a16="http://schemas.microsoft.com/office/drawing/2014/main" id="{C976CFD2-0515-4924-A961-2EEE5AC311C7}"/>
              </a:ext>
            </a:extLst>
          </p:cNvPr>
          <p:cNvGrpSpPr>
            <a:grpSpLocks/>
          </p:cNvGrpSpPr>
          <p:nvPr/>
        </p:nvGrpSpPr>
        <p:grpSpPr bwMode="auto">
          <a:xfrm>
            <a:off x="849389" y="2258098"/>
            <a:ext cx="4587271" cy="618092"/>
            <a:chOff x="-744548" y="1878357"/>
            <a:chExt cx="6116361" cy="824123"/>
          </a:xfrm>
        </p:grpSpPr>
        <p:grpSp>
          <p:nvGrpSpPr>
            <p:cNvPr id="50" name="Group 104">
              <a:extLst>
                <a:ext uri="{FF2B5EF4-FFF2-40B4-BE49-F238E27FC236}">
                  <a16:creationId xmlns:a16="http://schemas.microsoft.com/office/drawing/2014/main" id="{D55B5976-FAC5-4089-861F-70EBBC7269B1}"/>
                </a:ext>
              </a:extLst>
            </p:cNvPr>
            <p:cNvGrpSpPr>
              <a:grpSpLocks/>
            </p:cNvGrpSpPr>
            <p:nvPr/>
          </p:nvGrpSpPr>
          <p:grpSpPr bwMode="auto">
            <a:xfrm>
              <a:off x="-744548" y="1878357"/>
              <a:ext cx="6116361" cy="824123"/>
              <a:chOff x="-744548" y="1878357"/>
              <a:chExt cx="6116361" cy="824123"/>
            </a:xfrm>
          </p:grpSpPr>
          <p:sp>
            <p:nvSpPr>
              <p:cNvPr id="52" name="Line 40">
                <a:extLst>
                  <a:ext uri="{FF2B5EF4-FFF2-40B4-BE49-F238E27FC236}">
                    <a16:creationId xmlns:a16="http://schemas.microsoft.com/office/drawing/2014/main" id="{5B72D85B-5CA6-420F-898E-D5A9A5FB6901}"/>
                  </a:ext>
                </a:extLst>
              </p:cNvPr>
              <p:cNvSpPr>
                <a:spLocks noChangeShapeType="1"/>
              </p:cNvSpPr>
              <p:nvPr/>
            </p:nvSpPr>
            <p:spPr bwMode="auto">
              <a:xfrm flipH="1">
                <a:off x="730060" y="1878357"/>
                <a:ext cx="4641753" cy="518523"/>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Oval 42">
                <a:extLst>
                  <a:ext uri="{FF2B5EF4-FFF2-40B4-BE49-F238E27FC236}">
                    <a16:creationId xmlns:a16="http://schemas.microsoft.com/office/drawing/2014/main" id="{58BEBFAF-17E9-4B5F-87B7-A19A9D5EBEBF}"/>
                  </a:ext>
                </a:extLst>
              </p:cNvPr>
              <p:cNvSpPr>
                <a:spLocks noChangeArrowheads="1"/>
              </p:cNvSpPr>
              <p:nvPr/>
            </p:nvSpPr>
            <p:spPr bwMode="auto">
              <a:xfrm>
                <a:off x="-744548" y="2002920"/>
                <a:ext cx="1310281" cy="699560"/>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pSp>
        <p:sp>
          <p:nvSpPr>
            <p:cNvPr id="51" name="Text Box 43">
              <a:extLst>
                <a:ext uri="{FF2B5EF4-FFF2-40B4-BE49-F238E27FC236}">
                  <a16:creationId xmlns:a16="http://schemas.microsoft.com/office/drawing/2014/main" id="{E150BB0C-64EB-4F07-BD21-938DB1F6E9E8}"/>
                </a:ext>
              </a:extLst>
            </p:cNvPr>
            <p:cNvSpPr txBox="1">
              <a:spLocks noChangeArrowheads="1"/>
            </p:cNvSpPr>
            <p:nvPr/>
          </p:nvSpPr>
          <p:spPr bwMode="auto">
            <a:xfrm>
              <a:off x="-523168" y="2107665"/>
              <a:ext cx="80620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LIFE</a:t>
              </a:r>
            </a:p>
          </p:txBody>
        </p:sp>
      </p:grpSp>
      <p:grpSp>
        <p:nvGrpSpPr>
          <p:cNvPr id="54" name="Group 82">
            <a:extLst>
              <a:ext uri="{FF2B5EF4-FFF2-40B4-BE49-F238E27FC236}">
                <a16:creationId xmlns:a16="http://schemas.microsoft.com/office/drawing/2014/main" id="{25AC164E-1FD1-4ED7-ADEE-4527A71BBA76}"/>
              </a:ext>
            </a:extLst>
          </p:cNvPr>
          <p:cNvGrpSpPr>
            <a:grpSpLocks/>
          </p:cNvGrpSpPr>
          <p:nvPr/>
        </p:nvGrpSpPr>
        <p:grpSpPr bwMode="auto">
          <a:xfrm>
            <a:off x="1407793" y="2249248"/>
            <a:ext cx="4064835" cy="1556643"/>
            <a:chOff x="-10" y="1866555"/>
            <a:chExt cx="5419781" cy="2075524"/>
          </a:xfrm>
        </p:grpSpPr>
        <p:sp>
          <p:nvSpPr>
            <p:cNvPr id="55" name="Line 56">
              <a:extLst>
                <a:ext uri="{FF2B5EF4-FFF2-40B4-BE49-F238E27FC236}">
                  <a16:creationId xmlns:a16="http://schemas.microsoft.com/office/drawing/2014/main" id="{0FC038B3-A836-472C-9C4D-4B7AF7B0F3CE}"/>
                </a:ext>
              </a:extLst>
            </p:cNvPr>
            <p:cNvSpPr>
              <a:spLocks noChangeShapeType="1"/>
            </p:cNvSpPr>
            <p:nvPr/>
          </p:nvSpPr>
          <p:spPr bwMode="auto">
            <a:xfrm flipH="1">
              <a:off x="1663685" y="1866555"/>
              <a:ext cx="3756086" cy="1630884"/>
            </a:xfrm>
            <a:prstGeom prst="line">
              <a:avLst/>
            </a:prstGeom>
            <a:noFill/>
            <a:ln w="508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Oval 58">
              <a:extLst>
                <a:ext uri="{FF2B5EF4-FFF2-40B4-BE49-F238E27FC236}">
                  <a16:creationId xmlns:a16="http://schemas.microsoft.com/office/drawing/2014/main" id="{0C819414-0CE3-4943-BEDB-7AB4093C5179}"/>
                </a:ext>
              </a:extLst>
            </p:cNvPr>
            <p:cNvSpPr>
              <a:spLocks noChangeArrowheads="1"/>
            </p:cNvSpPr>
            <p:nvPr/>
          </p:nvSpPr>
          <p:spPr bwMode="auto">
            <a:xfrm>
              <a:off x="-10" y="3180159"/>
              <a:ext cx="1469327" cy="761920"/>
            </a:xfrm>
            <a:prstGeom prst="ellipse">
              <a:avLst/>
            </a:prstGeom>
            <a:solidFill>
              <a:srgbClr val="FFFF00"/>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7" name="Text Box 59">
              <a:extLst>
                <a:ext uri="{FF2B5EF4-FFF2-40B4-BE49-F238E27FC236}">
                  <a16:creationId xmlns:a16="http://schemas.microsoft.com/office/drawing/2014/main" id="{03567C2F-0086-4A67-9953-BC6CBDB7F85C}"/>
                </a:ext>
              </a:extLst>
            </p:cNvPr>
            <p:cNvSpPr txBox="1">
              <a:spLocks noChangeArrowheads="1"/>
            </p:cNvSpPr>
            <p:nvPr/>
          </p:nvSpPr>
          <p:spPr bwMode="auto">
            <a:xfrm>
              <a:off x="209618" y="3317023"/>
              <a:ext cx="1063455"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STATE</a:t>
              </a:r>
            </a:p>
          </p:txBody>
        </p:sp>
      </p:grpSp>
      <p:grpSp>
        <p:nvGrpSpPr>
          <p:cNvPr id="58" name="Group 96">
            <a:extLst>
              <a:ext uri="{FF2B5EF4-FFF2-40B4-BE49-F238E27FC236}">
                <a16:creationId xmlns:a16="http://schemas.microsoft.com/office/drawing/2014/main" id="{1AFACD88-5B6E-4E8E-A993-5157F3EBD2AD}"/>
              </a:ext>
            </a:extLst>
          </p:cNvPr>
          <p:cNvGrpSpPr>
            <a:grpSpLocks/>
          </p:cNvGrpSpPr>
          <p:nvPr/>
        </p:nvGrpSpPr>
        <p:grpSpPr bwMode="auto">
          <a:xfrm>
            <a:off x="797804" y="2258099"/>
            <a:ext cx="4638856" cy="2611706"/>
            <a:chOff x="-813328" y="1878356"/>
            <a:chExt cx="6185141" cy="3482275"/>
          </a:xfrm>
        </p:grpSpPr>
        <p:sp>
          <p:nvSpPr>
            <p:cNvPr id="59" name="Line 50">
              <a:extLst>
                <a:ext uri="{FF2B5EF4-FFF2-40B4-BE49-F238E27FC236}">
                  <a16:creationId xmlns:a16="http://schemas.microsoft.com/office/drawing/2014/main" id="{9B7A7F34-ACA9-4D61-BAD8-D7A63335F945}"/>
                </a:ext>
              </a:extLst>
            </p:cNvPr>
            <p:cNvSpPr>
              <a:spLocks noChangeShapeType="1"/>
            </p:cNvSpPr>
            <p:nvPr/>
          </p:nvSpPr>
          <p:spPr bwMode="auto">
            <a:xfrm flipH="1">
              <a:off x="1068364" y="1878356"/>
              <a:ext cx="4303449" cy="2911687"/>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Oval 52">
              <a:extLst>
                <a:ext uri="{FF2B5EF4-FFF2-40B4-BE49-F238E27FC236}">
                  <a16:creationId xmlns:a16="http://schemas.microsoft.com/office/drawing/2014/main" id="{247B1461-7FDF-426D-BFC9-E827B36C47D8}"/>
                </a:ext>
              </a:extLst>
            </p:cNvPr>
            <p:cNvSpPr>
              <a:spLocks noChangeArrowheads="1"/>
            </p:cNvSpPr>
            <p:nvPr/>
          </p:nvSpPr>
          <p:spPr bwMode="auto">
            <a:xfrm>
              <a:off x="-813328" y="4507983"/>
              <a:ext cx="1719548" cy="852648"/>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1" name="Text Box 53">
              <a:extLst>
                <a:ext uri="{FF2B5EF4-FFF2-40B4-BE49-F238E27FC236}">
                  <a16:creationId xmlns:a16="http://schemas.microsoft.com/office/drawing/2014/main" id="{45CBC964-1D3C-42FB-93CA-8AF13AE84EF5}"/>
                </a:ext>
              </a:extLst>
            </p:cNvPr>
            <p:cNvSpPr txBox="1">
              <a:spLocks noChangeArrowheads="1"/>
            </p:cNvSpPr>
            <p:nvPr/>
          </p:nvSpPr>
          <p:spPr bwMode="auto">
            <a:xfrm>
              <a:off x="-639543" y="4693680"/>
              <a:ext cx="14261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Calibri" panose="020F0502020204030204" pitchFamily="34" charset="0"/>
                </a:rPr>
                <a:t>REASON</a:t>
              </a:r>
            </a:p>
          </p:txBody>
        </p:sp>
      </p:grpSp>
      <p:grpSp>
        <p:nvGrpSpPr>
          <p:cNvPr id="62" name="Group 100">
            <a:extLst>
              <a:ext uri="{FF2B5EF4-FFF2-40B4-BE49-F238E27FC236}">
                <a16:creationId xmlns:a16="http://schemas.microsoft.com/office/drawing/2014/main" id="{38FF88AF-43FE-41B9-8A93-CAD32EE92130}"/>
              </a:ext>
            </a:extLst>
          </p:cNvPr>
          <p:cNvGrpSpPr>
            <a:grpSpLocks/>
          </p:cNvGrpSpPr>
          <p:nvPr/>
        </p:nvGrpSpPr>
        <p:grpSpPr bwMode="auto">
          <a:xfrm>
            <a:off x="1277877" y="2258099"/>
            <a:ext cx="4194751" cy="3458767"/>
            <a:chOff x="-173230" y="1878356"/>
            <a:chExt cx="5593001" cy="4611689"/>
          </a:xfrm>
        </p:grpSpPr>
        <p:sp>
          <p:nvSpPr>
            <p:cNvPr id="63" name="Oval 62">
              <a:extLst>
                <a:ext uri="{FF2B5EF4-FFF2-40B4-BE49-F238E27FC236}">
                  <a16:creationId xmlns:a16="http://schemas.microsoft.com/office/drawing/2014/main" id="{60BD2B9D-415F-46BD-A34E-65058CD7CB45}"/>
                </a:ext>
              </a:extLst>
            </p:cNvPr>
            <p:cNvSpPr>
              <a:spLocks noChangeArrowheads="1"/>
            </p:cNvSpPr>
            <p:nvPr/>
          </p:nvSpPr>
          <p:spPr bwMode="auto">
            <a:xfrm>
              <a:off x="-173230" y="5684429"/>
              <a:ext cx="1985017" cy="805616"/>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4" name="Text Box 63">
              <a:extLst>
                <a:ext uri="{FF2B5EF4-FFF2-40B4-BE49-F238E27FC236}">
                  <a16:creationId xmlns:a16="http://schemas.microsoft.com/office/drawing/2014/main" id="{4CDFBCF9-62B8-4443-9BDB-5D19BC2DCB1D}"/>
                </a:ext>
              </a:extLst>
            </p:cNvPr>
            <p:cNvSpPr txBox="1">
              <a:spLocks noChangeArrowheads="1"/>
            </p:cNvSpPr>
            <p:nvPr/>
          </p:nvSpPr>
          <p:spPr bwMode="auto">
            <a:xfrm>
              <a:off x="-2561" y="5809761"/>
              <a:ext cx="1763817" cy="53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mn-lt"/>
                </a:rPr>
                <a:t>PLEASURE </a:t>
              </a:r>
            </a:p>
          </p:txBody>
        </p:sp>
        <p:sp>
          <p:nvSpPr>
            <p:cNvPr id="65" name="Line 64">
              <a:extLst>
                <a:ext uri="{FF2B5EF4-FFF2-40B4-BE49-F238E27FC236}">
                  <a16:creationId xmlns:a16="http://schemas.microsoft.com/office/drawing/2014/main" id="{A078F576-2B22-4AD7-8519-FC306747F34D}"/>
                </a:ext>
              </a:extLst>
            </p:cNvPr>
            <p:cNvSpPr>
              <a:spLocks noChangeShapeType="1"/>
            </p:cNvSpPr>
            <p:nvPr/>
          </p:nvSpPr>
          <p:spPr bwMode="auto">
            <a:xfrm flipH="1">
              <a:off x="1752600" y="1878356"/>
              <a:ext cx="3667171" cy="3912844"/>
            </a:xfrm>
            <a:prstGeom prst="line">
              <a:avLst/>
            </a:prstGeom>
            <a:noFill/>
            <a:ln w="508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6" name="Group 58">
            <a:extLst>
              <a:ext uri="{FF2B5EF4-FFF2-40B4-BE49-F238E27FC236}">
                <a16:creationId xmlns:a16="http://schemas.microsoft.com/office/drawing/2014/main" id="{483C76E6-E354-4F8A-BCCA-874C3572B626}"/>
              </a:ext>
            </a:extLst>
          </p:cNvPr>
          <p:cNvGrpSpPr>
            <a:grpSpLocks/>
          </p:cNvGrpSpPr>
          <p:nvPr/>
        </p:nvGrpSpPr>
        <p:grpSpPr bwMode="auto">
          <a:xfrm>
            <a:off x="5497511" y="1523999"/>
            <a:ext cx="1543043" cy="1456945"/>
            <a:chOff x="3810066" y="3247729"/>
            <a:chExt cx="1524183" cy="1295279"/>
          </a:xfrm>
        </p:grpSpPr>
        <p:sp>
          <p:nvSpPr>
            <p:cNvPr id="67" name="Oval 11">
              <a:extLst>
                <a:ext uri="{FF2B5EF4-FFF2-40B4-BE49-F238E27FC236}">
                  <a16:creationId xmlns:a16="http://schemas.microsoft.com/office/drawing/2014/main" id="{389C12E9-F0A3-4A3B-B61B-DCCC2295F4C4}"/>
                </a:ext>
              </a:extLst>
            </p:cNvPr>
            <p:cNvSpPr>
              <a:spLocks noChangeArrowheads="1"/>
            </p:cNvSpPr>
            <p:nvPr/>
          </p:nvSpPr>
          <p:spPr bwMode="auto">
            <a:xfrm>
              <a:off x="3810066" y="3247729"/>
              <a:ext cx="1524183" cy="1295279"/>
            </a:xfrm>
            <a:prstGeom prst="ellipse">
              <a:avLst/>
            </a:prstGeom>
            <a:solidFill>
              <a:schemeClr val="bg1"/>
            </a:solidFill>
            <a:ln w="28575">
              <a:solidFill>
                <a:srgbClr val="FFFF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68" name="Text Box 12">
              <a:extLst>
                <a:ext uri="{FF2B5EF4-FFF2-40B4-BE49-F238E27FC236}">
                  <a16:creationId xmlns:a16="http://schemas.microsoft.com/office/drawing/2014/main" id="{2752227E-DFF8-40EC-8C89-703488C9473D}"/>
                </a:ext>
              </a:extLst>
            </p:cNvPr>
            <p:cNvSpPr txBox="1">
              <a:spLocks noChangeArrowheads="1"/>
            </p:cNvSpPr>
            <p:nvPr/>
          </p:nvSpPr>
          <p:spPr bwMode="auto">
            <a:xfrm>
              <a:off x="4058950" y="3921259"/>
              <a:ext cx="1050814" cy="3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libri" panose="020F0502020204030204" pitchFamily="34" charset="0"/>
                </a:rPr>
                <a:t>WRONG</a:t>
              </a:r>
            </a:p>
          </p:txBody>
        </p:sp>
      </p:grpSp>
      <p:sp>
        <p:nvSpPr>
          <p:cNvPr id="69" name="Text Box 72">
            <a:extLst>
              <a:ext uri="{FF2B5EF4-FFF2-40B4-BE49-F238E27FC236}">
                <a16:creationId xmlns:a16="http://schemas.microsoft.com/office/drawing/2014/main" id="{5A1C3DE3-50E4-4EBA-A41D-38C0863A0778}"/>
              </a:ext>
            </a:extLst>
          </p:cNvPr>
          <p:cNvSpPr txBox="1">
            <a:spLocks noChangeArrowheads="1"/>
          </p:cNvSpPr>
          <p:nvPr/>
        </p:nvSpPr>
        <p:spPr bwMode="auto">
          <a:xfrm>
            <a:off x="0" y="5903952"/>
            <a:ext cx="4036700" cy="646331"/>
          </a:xfrm>
          <a:prstGeom prst="rect">
            <a:avLst/>
          </a:prstGeom>
          <a:noFill/>
          <a:ln w="9525">
            <a:noFill/>
            <a:miter lim="800000"/>
            <a:headEnd/>
            <a:tailEnd/>
          </a:ln>
          <a:effectLst/>
        </p:spPr>
        <p:txBody>
          <a:bodyPr wrap="square">
            <a:spAutoFit/>
          </a:bodyPr>
          <a:lstStyle/>
          <a:p>
            <a:pPr algn="ctr">
              <a:defRPr/>
            </a:pPr>
            <a:r>
              <a:rPr lang="en-US" sz="3600" dirty="0">
                <a:solidFill>
                  <a:srgbClr val="FFFF00"/>
                </a:solidFill>
                <a:effectLst>
                  <a:outerShdw blurRad="38100" dist="38100" dir="2700000" algn="tl">
                    <a:srgbClr val="000000"/>
                  </a:outerShdw>
                </a:effectLst>
                <a:latin typeface="Calibri" pitchFamily="34" charset="0"/>
              </a:rPr>
              <a:t>SAYS WHO?</a:t>
            </a:r>
          </a:p>
        </p:txBody>
      </p:sp>
      <p:sp>
        <p:nvSpPr>
          <p:cNvPr id="70" name="Text Box 72">
            <a:extLst>
              <a:ext uri="{FF2B5EF4-FFF2-40B4-BE49-F238E27FC236}">
                <a16:creationId xmlns:a16="http://schemas.microsoft.com/office/drawing/2014/main" id="{710248E3-522A-422A-A520-C2866A7806C3}"/>
              </a:ext>
            </a:extLst>
          </p:cNvPr>
          <p:cNvSpPr txBox="1">
            <a:spLocks noChangeArrowheads="1"/>
          </p:cNvSpPr>
          <p:nvPr/>
        </p:nvSpPr>
        <p:spPr bwMode="auto">
          <a:xfrm>
            <a:off x="8227698" y="5890564"/>
            <a:ext cx="3964301" cy="646331"/>
          </a:xfrm>
          <a:prstGeom prst="rect">
            <a:avLst/>
          </a:prstGeom>
          <a:noFill/>
          <a:ln w="9525">
            <a:noFill/>
            <a:miter lim="800000"/>
            <a:headEnd/>
            <a:tailEnd/>
          </a:ln>
          <a:effectLst/>
        </p:spPr>
        <p:txBody>
          <a:bodyPr wrap="square">
            <a:spAutoFit/>
          </a:bodyPr>
          <a:lstStyle/>
          <a:p>
            <a:pPr algn="ctr">
              <a:defRPr/>
            </a:pPr>
            <a:r>
              <a:rPr lang="en-US" sz="3600" dirty="0">
                <a:solidFill>
                  <a:srgbClr val="FFFF00"/>
                </a:solidFill>
                <a:effectLst>
                  <a:outerShdw blurRad="38100" dist="38100" dir="2700000" algn="tl">
                    <a:srgbClr val="000000"/>
                  </a:outerShdw>
                </a:effectLst>
                <a:latin typeface="Calibri" pitchFamily="34" charset="0"/>
              </a:rPr>
              <a:t>WHAT?</a:t>
            </a:r>
          </a:p>
        </p:txBody>
      </p:sp>
      <p:sp>
        <p:nvSpPr>
          <p:cNvPr id="72" name="Flowchart: Alternate Process 71">
            <a:extLst>
              <a:ext uri="{FF2B5EF4-FFF2-40B4-BE49-F238E27FC236}">
                <a16:creationId xmlns:a16="http://schemas.microsoft.com/office/drawing/2014/main" id="{B4D6D8F5-162E-4B86-9A2E-052F1F908E2B}"/>
              </a:ext>
            </a:extLst>
          </p:cNvPr>
          <p:cNvSpPr/>
          <p:nvPr/>
        </p:nvSpPr>
        <p:spPr>
          <a:xfrm>
            <a:off x="5623770" y="1905000"/>
            <a:ext cx="1289048" cy="301565"/>
          </a:xfrm>
          <a:prstGeom prst="flowChartAlternateProces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RIGHT</a:t>
            </a:r>
          </a:p>
        </p:txBody>
      </p:sp>
      <p:sp>
        <p:nvSpPr>
          <p:cNvPr id="71" name="TextBox 76">
            <a:extLst>
              <a:ext uri="{FF2B5EF4-FFF2-40B4-BE49-F238E27FC236}">
                <a16:creationId xmlns:a16="http://schemas.microsoft.com/office/drawing/2014/main" id="{27BC71E5-2972-4C76-A1AE-76F25FCCE78C}"/>
              </a:ext>
            </a:extLst>
          </p:cNvPr>
          <p:cNvSpPr txBox="1">
            <a:spLocks noChangeArrowheads="1"/>
          </p:cNvSpPr>
          <p:nvPr/>
        </p:nvSpPr>
        <p:spPr bwMode="auto">
          <a:xfrm>
            <a:off x="4223419" y="5715000"/>
            <a:ext cx="3846179" cy="10156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Calibri" panose="020F0502020204030204" pitchFamily="34" charset="0"/>
              </a:rPr>
              <a:t>If It’s Legal it’s OK</a:t>
            </a:r>
          </a:p>
          <a:p>
            <a:pPr algn="ctr" eaLnBrk="1" hangingPunct="1"/>
            <a:r>
              <a:rPr lang="en-US" altLang="en-US" sz="2000" b="1" dirty="0">
                <a:solidFill>
                  <a:schemeClr val="bg1"/>
                </a:solidFill>
                <a:latin typeface="Calibri" panose="020F0502020204030204" pitchFamily="34" charset="0"/>
              </a:rPr>
              <a:t>My Body, My Life</a:t>
            </a:r>
          </a:p>
          <a:p>
            <a:pPr algn="ctr" eaLnBrk="1" hangingPunct="1"/>
            <a:r>
              <a:rPr lang="en-US" altLang="en-US" sz="2000" b="1" dirty="0">
                <a:solidFill>
                  <a:schemeClr val="bg1"/>
                </a:solidFill>
                <a:latin typeface="Calibri" panose="020F0502020204030204" pitchFamily="34" charset="0"/>
              </a:rPr>
              <a:t>My Rights, My Choice</a:t>
            </a:r>
          </a:p>
        </p:txBody>
      </p:sp>
    </p:spTree>
    <p:extLst>
      <p:ext uri="{BB962C8B-B14F-4D97-AF65-F5344CB8AC3E}">
        <p14:creationId xmlns:p14="http://schemas.microsoft.com/office/powerpoint/2010/main" val="3642204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15837</TotalTime>
  <Words>1789</Words>
  <Application>Microsoft Office PowerPoint</Application>
  <PresentationFormat>Widescreen</PresentationFormat>
  <Paragraphs>553</Paragraphs>
  <Slides>19</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23" baseType="lpstr">
      <vt:lpstr>Arial</vt:lpstr>
      <vt:lpstr>Calibri</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1210</cp:revision>
  <dcterms:created xsi:type="dcterms:W3CDTF">2010-04-18T05:26:50Z</dcterms:created>
  <dcterms:modified xsi:type="dcterms:W3CDTF">2022-12-28T00:19:05Z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