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899" r:id="rId2"/>
    <p:sldId id="929" r:id="rId3"/>
    <p:sldId id="932" r:id="rId4"/>
    <p:sldId id="928" r:id="rId5"/>
    <p:sldId id="930" r:id="rId6"/>
    <p:sldId id="934" r:id="rId7"/>
    <p:sldId id="935" r:id="rId8"/>
    <p:sldId id="933" r:id="rId9"/>
    <p:sldId id="936" r:id="rId10"/>
    <p:sldId id="938" r:id="rId11"/>
    <p:sldId id="937" r:id="rId12"/>
    <p:sldId id="939" r:id="rId13"/>
    <p:sldId id="940" r:id="rId14"/>
    <p:sldId id="941" r:id="rId15"/>
    <p:sldId id="942" r:id="rId16"/>
    <p:sldId id="944" r:id="rId17"/>
    <p:sldId id="945" r:id="rId18"/>
    <p:sldId id="946" r:id="rId19"/>
    <p:sldId id="947" r:id="rId20"/>
    <p:sldId id="948" r:id="rId21"/>
    <p:sldId id="949" r:id="rId22"/>
    <p:sldId id="267"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85" autoAdjust="0"/>
    <p:restoredTop sz="94488" autoAdjust="0"/>
  </p:normalViewPr>
  <p:slideViewPr>
    <p:cSldViewPr>
      <p:cViewPr varScale="1">
        <p:scale>
          <a:sx n="117" d="100"/>
          <a:sy n="117" d="100"/>
        </p:scale>
        <p:origin x="102" y="108"/>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2</a:t>
            </a:fld>
            <a:endParaRPr lang="en-US" altLang="en-US"/>
          </a:p>
        </p:txBody>
      </p:sp>
    </p:spTree>
    <p:extLst>
      <p:ext uri="{BB962C8B-B14F-4D97-AF65-F5344CB8AC3E}">
        <p14:creationId xmlns:p14="http://schemas.microsoft.com/office/powerpoint/2010/main" val="3370085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13</a:t>
            </a:fld>
            <a:endParaRPr lang="en-US" altLang="en-US"/>
          </a:p>
        </p:txBody>
      </p:sp>
    </p:spTree>
    <p:extLst>
      <p:ext uri="{BB962C8B-B14F-4D97-AF65-F5344CB8AC3E}">
        <p14:creationId xmlns:p14="http://schemas.microsoft.com/office/powerpoint/2010/main" val="246946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14</a:t>
            </a:fld>
            <a:endParaRPr lang="en-US" altLang="en-US"/>
          </a:p>
        </p:txBody>
      </p:sp>
    </p:spTree>
    <p:extLst>
      <p:ext uri="{BB962C8B-B14F-4D97-AF65-F5344CB8AC3E}">
        <p14:creationId xmlns:p14="http://schemas.microsoft.com/office/powerpoint/2010/main" val="355365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15</a:t>
            </a:fld>
            <a:endParaRPr lang="en-US" altLang="en-US"/>
          </a:p>
        </p:txBody>
      </p:sp>
    </p:spTree>
    <p:extLst>
      <p:ext uri="{BB962C8B-B14F-4D97-AF65-F5344CB8AC3E}">
        <p14:creationId xmlns:p14="http://schemas.microsoft.com/office/powerpoint/2010/main" val="319162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16</a:t>
            </a:fld>
            <a:endParaRPr lang="en-US" altLang="en-US"/>
          </a:p>
        </p:txBody>
      </p:sp>
    </p:spTree>
    <p:extLst>
      <p:ext uri="{BB962C8B-B14F-4D97-AF65-F5344CB8AC3E}">
        <p14:creationId xmlns:p14="http://schemas.microsoft.com/office/powerpoint/2010/main" val="384067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17</a:t>
            </a:fld>
            <a:endParaRPr lang="en-US" altLang="en-US"/>
          </a:p>
        </p:txBody>
      </p:sp>
    </p:spTree>
    <p:extLst>
      <p:ext uri="{BB962C8B-B14F-4D97-AF65-F5344CB8AC3E}">
        <p14:creationId xmlns:p14="http://schemas.microsoft.com/office/powerpoint/2010/main" val="347298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18</a:t>
            </a:fld>
            <a:endParaRPr lang="en-US" altLang="en-US"/>
          </a:p>
        </p:txBody>
      </p:sp>
    </p:spTree>
    <p:extLst>
      <p:ext uri="{BB962C8B-B14F-4D97-AF65-F5344CB8AC3E}">
        <p14:creationId xmlns:p14="http://schemas.microsoft.com/office/powerpoint/2010/main" val="4268199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19</a:t>
            </a:fld>
            <a:endParaRPr lang="en-US" altLang="en-US"/>
          </a:p>
        </p:txBody>
      </p:sp>
    </p:spTree>
    <p:extLst>
      <p:ext uri="{BB962C8B-B14F-4D97-AF65-F5344CB8AC3E}">
        <p14:creationId xmlns:p14="http://schemas.microsoft.com/office/powerpoint/2010/main" val="309814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20</a:t>
            </a:fld>
            <a:endParaRPr lang="en-US" altLang="en-US"/>
          </a:p>
        </p:txBody>
      </p:sp>
    </p:spTree>
    <p:extLst>
      <p:ext uri="{BB962C8B-B14F-4D97-AF65-F5344CB8AC3E}">
        <p14:creationId xmlns:p14="http://schemas.microsoft.com/office/powerpoint/2010/main" val="368609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5</a:t>
            </a:fld>
            <a:endParaRPr lang="en-US" altLang="en-US"/>
          </a:p>
        </p:txBody>
      </p:sp>
    </p:spTree>
    <p:extLst>
      <p:ext uri="{BB962C8B-B14F-4D97-AF65-F5344CB8AC3E}">
        <p14:creationId xmlns:p14="http://schemas.microsoft.com/office/powerpoint/2010/main" val="283714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6</a:t>
            </a:fld>
            <a:endParaRPr lang="en-US" altLang="en-US"/>
          </a:p>
        </p:txBody>
      </p:sp>
    </p:spTree>
    <p:extLst>
      <p:ext uri="{BB962C8B-B14F-4D97-AF65-F5344CB8AC3E}">
        <p14:creationId xmlns:p14="http://schemas.microsoft.com/office/powerpoint/2010/main" val="373898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7</a:t>
            </a:fld>
            <a:endParaRPr lang="en-US" altLang="en-US"/>
          </a:p>
        </p:txBody>
      </p:sp>
    </p:spTree>
    <p:extLst>
      <p:ext uri="{BB962C8B-B14F-4D97-AF65-F5344CB8AC3E}">
        <p14:creationId xmlns:p14="http://schemas.microsoft.com/office/powerpoint/2010/main" val="84857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8</a:t>
            </a:fld>
            <a:endParaRPr lang="en-US" altLang="en-US"/>
          </a:p>
        </p:txBody>
      </p:sp>
    </p:spTree>
    <p:extLst>
      <p:ext uri="{BB962C8B-B14F-4D97-AF65-F5344CB8AC3E}">
        <p14:creationId xmlns:p14="http://schemas.microsoft.com/office/powerpoint/2010/main" val="92544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9</a:t>
            </a:fld>
            <a:endParaRPr lang="en-US" altLang="en-US"/>
          </a:p>
        </p:txBody>
      </p:sp>
    </p:spTree>
    <p:extLst>
      <p:ext uri="{BB962C8B-B14F-4D97-AF65-F5344CB8AC3E}">
        <p14:creationId xmlns:p14="http://schemas.microsoft.com/office/powerpoint/2010/main" val="4289176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10</a:t>
            </a:fld>
            <a:endParaRPr lang="en-US" altLang="en-US"/>
          </a:p>
        </p:txBody>
      </p:sp>
    </p:spTree>
    <p:extLst>
      <p:ext uri="{BB962C8B-B14F-4D97-AF65-F5344CB8AC3E}">
        <p14:creationId xmlns:p14="http://schemas.microsoft.com/office/powerpoint/2010/main" val="33894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11</a:t>
            </a:fld>
            <a:endParaRPr lang="en-US" altLang="en-US"/>
          </a:p>
        </p:txBody>
      </p:sp>
    </p:spTree>
    <p:extLst>
      <p:ext uri="{BB962C8B-B14F-4D97-AF65-F5344CB8AC3E}">
        <p14:creationId xmlns:p14="http://schemas.microsoft.com/office/powerpoint/2010/main" val="412662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12</a:t>
            </a:fld>
            <a:endParaRPr lang="en-US" altLang="en-US"/>
          </a:p>
        </p:txBody>
      </p:sp>
    </p:spTree>
    <p:extLst>
      <p:ext uri="{BB962C8B-B14F-4D97-AF65-F5344CB8AC3E}">
        <p14:creationId xmlns:p14="http://schemas.microsoft.com/office/powerpoint/2010/main" val="59049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9846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Metaphysics</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11</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12: LDS Cosmology </a:t>
            </a:r>
          </a:p>
          <a:p>
            <a:pPr eaLnBrk="1" hangingPunct="1">
              <a:spcBef>
                <a:spcPct val="0"/>
              </a:spcBef>
              <a:buNone/>
            </a:pPr>
            <a:r>
              <a:rPr lang="en-US" altLang="en-US" sz="4000" dirty="0">
                <a:solidFill>
                  <a:srgbClr val="FFFF00"/>
                </a:solidFill>
              </a:rPr>
              <a:t>                      Omni</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Metaphysics</a:t>
            </a: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grpSp>
        <p:nvGrpSpPr>
          <p:cNvPr id="74" name="Group 75">
            <a:extLst>
              <a:ext uri="{FF2B5EF4-FFF2-40B4-BE49-F238E27FC236}">
                <a16:creationId xmlns:a16="http://schemas.microsoft.com/office/drawing/2014/main" id="{680F1FD9-4629-4739-9A1D-2AD0FD8B4935}"/>
              </a:ext>
            </a:extLst>
          </p:cNvPr>
          <p:cNvGrpSpPr>
            <a:grpSpLocks/>
          </p:cNvGrpSpPr>
          <p:nvPr/>
        </p:nvGrpSpPr>
        <p:grpSpPr bwMode="auto">
          <a:xfrm>
            <a:off x="736" y="76118"/>
            <a:ext cx="12191826" cy="4389522"/>
            <a:chOff x="147" y="334"/>
            <a:chExt cx="7476" cy="2882"/>
          </a:xfrm>
          <a:solidFill>
            <a:schemeClr val="bg1"/>
          </a:solidFill>
        </p:grpSpPr>
        <p:sp>
          <p:nvSpPr>
            <p:cNvPr id="75" name="Rectangle 76">
              <a:extLst>
                <a:ext uri="{FF2B5EF4-FFF2-40B4-BE49-F238E27FC236}">
                  <a16:creationId xmlns:a16="http://schemas.microsoft.com/office/drawing/2014/main" id="{9602C23F-1CCF-4937-8B08-61B6041B8F14}"/>
                </a:ext>
              </a:extLst>
            </p:cNvPr>
            <p:cNvSpPr>
              <a:spLocks noChangeArrowheads="1"/>
            </p:cNvSpPr>
            <p:nvPr/>
          </p:nvSpPr>
          <p:spPr bwMode="auto">
            <a:xfrm>
              <a:off x="240" y="2160"/>
              <a:ext cx="5420" cy="1056"/>
            </a:xfrm>
            <a:prstGeom prst="rect">
              <a:avLst/>
            </a:prstGeom>
            <a:grpFill/>
            <a:ln w="9525">
              <a:noFill/>
              <a:miter lim="800000"/>
              <a:headEnd/>
              <a:tailEnd/>
            </a:ln>
          </p:spPr>
          <p:txBody>
            <a:bodyPr wrap="none" anchor="ctr"/>
            <a:lstStyle/>
            <a:p>
              <a:pPr>
                <a:defRPr/>
              </a:pPr>
              <a:endParaRPr lang="en-US">
                <a:solidFill>
                  <a:srgbClr val="00FF00"/>
                </a:solidFill>
                <a:latin typeface="+mn-lt"/>
              </a:endParaRPr>
            </a:p>
          </p:txBody>
        </p:sp>
        <p:sp>
          <p:nvSpPr>
            <p:cNvPr id="76" name="Text Box 77">
              <a:extLst>
                <a:ext uri="{FF2B5EF4-FFF2-40B4-BE49-F238E27FC236}">
                  <a16:creationId xmlns:a16="http://schemas.microsoft.com/office/drawing/2014/main" id="{CE744032-BA80-4D6B-A6E8-B99EDFB0DCA7}"/>
                </a:ext>
              </a:extLst>
            </p:cNvPr>
            <p:cNvSpPr txBox="1">
              <a:spLocks noChangeArrowheads="1"/>
            </p:cNvSpPr>
            <p:nvPr/>
          </p:nvSpPr>
          <p:spPr bwMode="auto">
            <a:xfrm>
              <a:off x="147" y="334"/>
              <a:ext cx="7476" cy="384"/>
            </a:xfrm>
            <a:prstGeom prst="rect">
              <a:avLst/>
            </a:prstGeom>
            <a:grpFill/>
            <a:ln w="9525">
              <a:noFill/>
              <a:miter lim="800000"/>
              <a:headEnd/>
              <a:tailEnd/>
            </a:ln>
            <a:effectLst/>
          </p:spPr>
          <p:txBody>
            <a:bodyPr wrap="square">
              <a:spAutoFit/>
            </a:bodyPr>
            <a:lstStyle/>
            <a:p>
              <a:pPr marL="342900" indent="-342900" algn="ctr" fontAlgn="auto">
                <a:spcBef>
                  <a:spcPts val="0"/>
                </a:spcBef>
                <a:spcAft>
                  <a:spcPts val="0"/>
                </a:spcAft>
                <a:defRPr/>
              </a:pPr>
              <a:r>
                <a:rPr lang="en-US" sz="3200" b="1" dirty="0">
                  <a:solidFill>
                    <a:srgbClr val="00FF00"/>
                  </a:solidFill>
                  <a:effectLst>
                    <a:outerShdw blurRad="50800" dist="38100" dir="2700000" algn="tl" rotWithShape="0">
                      <a:prstClr val="black">
                        <a:alpha val="40000"/>
                      </a:prstClr>
                    </a:outerShdw>
                  </a:effectLst>
                  <a:latin typeface="+mn-lt"/>
                  <a:cs typeface="+mn-cs"/>
                </a:rPr>
                <a:t>5. SPIRIT MATTER IS LIGHT AND LIFE WITHIN ALL THINGS</a:t>
              </a:r>
            </a:p>
          </p:txBody>
        </p:sp>
      </p:gr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1264"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grpSp>
        <p:nvGrpSpPr>
          <p:cNvPr id="80" name="Group 3">
            <a:extLst>
              <a:ext uri="{FF2B5EF4-FFF2-40B4-BE49-F238E27FC236}">
                <a16:creationId xmlns:a16="http://schemas.microsoft.com/office/drawing/2014/main" id="{8E447A64-F6B7-43C0-9E91-E5E095FFF33A}"/>
              </a:ext>
            </a:extLst>
          </p:cNvPr>
          <p:cNvGrpSpPr>
            <a:grpSpLocks/>
          </p:cNvGrpSpPr>
          <p:nvPr/>
        </p:nvGrpSpPr>
        <p:grpSpPr bwMode="auto">
          <a:xfrm>
            <a:off x="1771506" y="1120541"/>
            <a:ext cx="8839200" cy="3810000"/>
            <a:chOff x="288" y="336"/>
            <a:chExt cx="5568" cy="2400"/>
          </a:xfrm>
        </p:grpSpPr>
        <p:grpSp>
          <p:nvGrpSpPr>
            <p:cNvPr id="92" name="Group 6">
              <a:extLst>
                <a:ext uri="{FF2B5EF4-FFF2-40B4-BE49-F238E27FC236}">
                  <a16:creationId xmlns:a16="http://schemas.microsoft.com/office/drawing/2014/main" id="{421AB8AC-5384-455E-9EEB-DE5AAB34C075}"/>
                </a:ext>
              </a:extLst>
            </p:cNvPr>
            <p:cNvGrpSpPr>
              <a:grpSpLocks/>
            </p:cNvGrpSpPr>
            <p:nvPr/>
          </p:nvGrpSpPr>
          <p:grpSpPr bwMode="auto">
            <a:xfrm>
              <a:off x="288" y="336"/>
              <a:ext cx="5568" cy="2400"/>
              <a:chOff x="288" y="240"/>
              <a:chExt cx="5568" cy="2400"/>
            </a:xfrm>
          </p:grpSpPr>
          <p:grpSp>
            <p:nvGrpSpPr>
              <p:cNvPr id="93" name="Group 7">
                <a:extLst>
                  <a:ext uri="{FF2B5EF4-FFF2-40B4-BE49-F238E27FC236}">
                    <a16:creationId xmlns:a16="http://schemas.microsoft.com/office/drawing/2014/main" id="{30F1F61E-2530-4644-A58D-B902B077DA0A}"/>
                  </a:ext>
                </a:extLst>
              </p:cNvPr>
              <p:cNvGrpSpPr>
                <a:grpSpLocks/>
              </p:cNvGrpSpPr>
              <p:nvPr/>
            </p:nvGrpSpPr>
            <p:grpSpPr bwMode="auto">
              <a:xfrm>
                <a:off x="384" y="432"/>
                <a:ext cx="1392" cy="1248"/>
                <a:chOff x="1776" y="1104"/>
                <a:chExt cx="1392" cy="1248"/>
              </a:xfrm>
            </p:grpSpPr>
            <p:sp>
              <p:nvSpPr>
                <p:cNvPr id="115" name="AutoShape 8" descr="Divot">
                  <a:extLst>
                    <a:ext uri="{FF2B5EF4-FFF2-40B4-BE49-F238E27FC236}">
                      <a16:creationId xmlns:a16="http://schemas.microsoft.com/office/drawing/2014/main" id="{6CC3572E-39D4-4CDC-A8C4-F6B5F94D9852}"/>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116" name="Rectangle 9">
                  <a:extLst>
                    <a:ext uri="{FF2B5EF4-FFF2-40B4-BE49-F238E27FC236}">
                      <a16:creationId xmlns:a16="http://schemas.microsoft.com/office/drawing/2014/main" id="{34827A74-DC34-41D9-8C06-696F4749EB42}"/>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94" name="Group 10">
                <a:extLst>
                  <a:ext uri="{FF2B5EF4-FFF2-40B4-BE49-F238E27FC236}">
                    <a16:creationId xmlns:a16="http://schemas.microsoft.com/office/drawing/2014/main" id="{1076C102-0EEA-467D-B342-803BEFF31650}"/>
                  </a:ext>
                </a:extLst>
              </p:cNvPr>
              <p:cNvGrpSpPr>
                <a:grpSpLocks/>
              </p:cNvGrpSpPr>
              <p:nvPr/>
            </p:nvGrpSpPr>
            <p:grpSpPr bwMode="auto">
              <a:xfrm>
                <a:off x="1200" y="864"/>
                <a:ext cx="1392" cy="1248"/>
                <a:chOff x="1776" y="1104"/>
                <a:chExt cx="1392" cy="1248"/>
              </a:xfrm>
            </p:grpSpPr>
            <p:sp>
              <p:nvSpPr>
                <p:cNvPr id="113" name="AutoShape 11" descr="Divot">
                  <a:extLst>
                    <a:ext uri="{FF2B5EF4-FFF2-40B4-BE49-F238E27FC236}">
                      <a16:creationId xmlns:a16="http://schemas.microsoft.com/office/drawing/2014/main" id="{E1FAA291-D7D5-4B63-86E3-F2D02E269B6B}"/>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114" name="Rectangle 12">
                  <a:extLst>
                    <a:ext uri="{FF2B5EF4-FFF2-40B4-BE49-F238E27FC236}">
                      <a16:creationId xmlns:a16="http://schemas.microsoft.com/office/drawing/2014/main" id="{9CD1A11F-B458-4ACB-92EE-8F7D3D686BB2}"/>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95" name="Group 13">
                <a:extLst>
                  <a:ext uri="{FF2B5EF4-FFF2-40B4-BE49-F238E27FC236}">
                    <a16:creationId xmlns:a16="http://schemas.microsoft.com/office/drawing/2014/main" id="{57F73D4C-C7E1-4E93-BD10-79CD6DBD1E9B}"/>
                  </a:ext>
                </a:extLst>
              </p:cNvPr>
              <p:cNvGrpSpPr>
                <a:grpSpLocks/>
              </p:cNvGrpSpPr>
              <p:nvPr/>
            </p:nvGrpSpPr>
            <p:grpSpPr bwMode="auto">
              <a:xfrm>
                <a:off x="4368" y="672"/>
                <a:ext cx="1392" cy="1248"/>
                <a:chOff x="1776" y="1104"/>
                <a:chExt cx="1392" cy="1248"/>
              </a:xfrm>
            </p:grpSpPr>
            <p:sp>
              <p:nvSpPr>
                <p:cNvPr id="111" name="AutoShape 14" descr="Divot">
                  <a:extLst>
                    <a:ext uri="{FF2B5EF4-FFF2-40B4-BE49-F238E27FC236}">
                      <a16:creationId xmlns:a16="http://schemas.microsoft.com/office/drawing/2014/main" id="{FB03DE5F-2899-4A69-A4C4-0CEB310D79ED}"/>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112" name="Rectangle 15">
                  <a:extLst>
                    <a:ext uri="{FF2B5EF4-FFF2-40B4-BE49-F238E27FC236}">
                      <a16:creationId xmlns:a16="http://schemas.microsoft.com/office/drawing/2014/main" id="{A19D4B5B-89B0-4008-AC99-E40C97ADB566}"/>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96" name="Group 16">
                <a:extLst>
                  <a:ext uri="{FF2B5EF4-FFF2-40B4-BE49-F238E27FC236}">
                    <a16:creationId xmlns:a16="http://schemas.microsoft.com/office/drawing/2014/main" id="{378884D7-ECC9-4802-B57F-3CD249B67D9C}"/>
                  </a:ext>
                </a:extLst>
              </p:cNvPr>
              <p:cNvGrpSpPr>
                <a:grpSpLocks/>
              </p:cNvGrpSpPr>
              <p:nvPr/>
            </p:nvGrpSpPr>
            <p:grpSpPr bwMode="auto">
              <a:xfrm>
                <a:off x="4704" y="240"/>
                <a:ext cx="1152" cy="1248"/>
                <a:chOff x="1776" y="1104"/>
                <a:chExt cx="1152" cy="1248"/>
              </a:xfrm>
            </p:grpSpPr>
            <p:sp>
              <p:nvSpPr>
                <p:cNvPr id="109" name="AutoShape 17" descr="Divot">
                  <a:extLst>
                    <a:ext uri="{FF2B5EF4-FFF2-40B4-BE49-F238E27FC236}">
                      <a16:creationId xmlns:a16="http://schemas.microsoft.com/office/drawing/2014/main" id="{63E452A7-EE3C-400F-A04F-6A209EAAA08F}"/>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110" name="Rectangle 18">
                  <a:extLst>
                    <a:ext uri="{FF2B5EF4-FFF2-40B4-BE49-F238E27FC236}">
                      <a16:creationId xmlns:a16="http://schemas.microsoft.com/office/drawing/2014/main" id="{AE9688D9-C945-41D3-B9EF-AFA66AC663AC}"/>
                    </a:ext>
                  </a:extLst>
                </p:cNvPr>
                <p:cNvSpPr>
                  <a:spLocks noChangeArrowheads="1"/>
                </p:cNvSpPr>
                <p:nvPr/>
              </p:nvSpPr>
              <p:spPr bwMode="auto">
                <a:xfrm>
                  <a:off x="2448" y="1728"/>
                  <a:ext cx="48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97" name="Group 19">
                <a:extLst>
                  <a:ext uri="{FF2B5EF4-FFF2-40B4-BE49-F238E27FC236}">
                    <a16:creationId xmlns:a16="http://schemas.microsoft.com/office/drawing/2014/main" id="{8586D80E-D674-43BB-AA78-D5467C92903F}"/>
                  </a:ext>
                </a:extLst>
              </p:cNvPr>
              <p:cNvGrpSpPr>
                <a:grpSpLocks/>
              </p:cNvGrpSpPr>
              <p:nvPr/>
            </p:nvGrpSpPr>
            <p:grpSpPr bwMode="auto">
              <a:xfrm>
                <a:off x="2064" y="1152"/>
                <a:ext cx="1392" cy="1248"/>
                <a:chOff x="1776" y="1104"/>
                <a:chExt cx="1392" cy="1248"/>
              </a:xfrm>
            </p:grpSpPr>
            <p:sp>
              <p:nvSpPr>
                <p:cNvPr id="107" name="AutoShape 20" descr="Divot">
                  <a:extLst>
                    <a:ext uri="{FF2B5EF4-FFF2-40B4-BE49-F238E27FC236}">
                      <a16:creationId xmlns:a16="http://schemas.microsoft.com/office/drawing/2014/main" id="{A29552FD-7D5E-41DB-BE3D-FE0663F87C7C}"/>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108" name="Rectangle 21">
                  <a:extLst>
                    <a:ext uri="{FF2B5EF4-FFF2-40B4-BE49-F238E27FC236}">
                      <a16:creationId xmlns:a16="http://schemas.microsoft.com/office/drawing/2014/main" id="{0F5E63ED-16EA-4B75-AAB5-6FA78BADF488}"/>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98" name="Group 22">
                <a:extLst>
                  <a:ext uri="{FF2B5EF4-FFF2-40B4-BE49-F238E27FC236}">
                    <a16:creationId xmlns:a16="http://schemas.microsoft.com/office/drawing/2014/main" id="{DF11B90E-C551-49A7-8CDC-FCFEB29FFF19}"/>
                  </a:ext>
                </a:extLst>
              </p:cNvPr>
              <p:cNvGrpSpPr>
                <a:grpSpLocks/>
              </p:cNvGrpSpPr>
              <p:nvPr/>
            </p:nvGrpSpPr>
            <p:grpSpPr bwMode="auto">
              <a:xfrm>
                <a:off x="288" y="1392"/>
                <a:ext cx="1392" cy="1248"/>
                <a:chOff x="1776" y="1104"/>
                <a:chExt cx="1392" cy="1248"/>
              </a:xfrm>
            </p:grpSpPr>
            <p:sp>
              <p:nvSpPr>
                <p:cNvPr id="105" name="AutoShape 23" descr="Divot">
                  <a:extLst>
                    <a:ext uri="{FF2B5EF4-FFF2-40B4-BE49-F238E27FC236}">
                      <a16:creationId xmlns:a16="http://schemas.microsoft.com/office/drawing/2014/main" id="{AA184C5B-DA87-42BC-A730-C4C6A78C437A}"/>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106" name="Rectangle 24">
                  <a:extLst>
                    <a:ext uri="{FF2B5EF4-FFF2-40B4-BE49-F238E27FC236}">
                      <a16:creationId xmlns:a16="http://schemas.microsoft.com/office/drawing/2014/main" id="{7DED76D5-BCA9-4B56-84B8-E3D3BFBF6FE2}"/>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99" name="Group 25">
                <a:extLst>
                  <a:ext uri="{FF2B5EF4-FFF2-40B4-BE49-F238E27FC236}">
                    <a16:creationId xmlns:a16="http://schemas.microsoft.com/office/drawing/2014/main" id="{A0217E85-0585-43C0-81F1-A6C793DF6019}"/>
                  </a:ext>
                </a:extLst>
              </p:cNvPr>
              <p:cNvGrpSpPr>
                <a:grpSpLocks/>
              </p:cNvGrpSpPr>
              <p:nvPr/>
            </p:nvGrpSpPr>
            <p:grpSpPr bwMode="auto">
              <a:xfrm>
                <a:off x="2880" y="768"/>
                <a:ext cx="1392" cy="1248"/>
                <a:chOff x="1776" y="1104"/>
                <a:chExt cx="1392" cy="1248"/>
              </a:xfrm>
            </p:grpSpPr>
            <p:sp>
              <p:nvSpPr>
                <p:cNvPr id="103" name="AutoShape 26" descr="Divot">
                  <a:extLst>
                    <a:ext uri="{FF2B5EF4-FFF2-40B4-BE49-F238E27FC236}">
                      <a16:creationId xmlns:a16="http://schemas.microsoft.com/office/drawing/2014/main" id="{CEB4BFF4-21A8-4128-80A6-97B615770AE5}"/>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104" name="Rectangle 27">
                  <a:extLst>
                    <a:ext uri="{FF2B5EF4-FFF2-40B4-BE49-F238E27FC236}">
                      <a16:creationId xmlns:a16="http://schemas.microsoft.com/office/drawing/2014/main" id="{5D4BAFF9-B005-4ED1-9804-784AA364C31C}"/>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100" name="Group 28">
                <a:extLst>
                  <a:ext uri="{FF2B5EF4-FFF2-40B4-BE49-F238E27FC236}">
                    <a16:creationId xmlns:a16="http://schemas.microsoft.com/office/drawing/2014/main" id="{A78F5B14-32CD-4AAC-872B-7E9682F8F39F}"/>
                  </a:ext>
                </a:extLst>
              </p:cNvPr>
              <p:cNvGrpSpPr>
                <a:grpSpLocks/>
              </p:cNvGrpSpPr>
              <p:nvPr/>
            </p:nvGrpSpPr>
            <p:grpSpPr bwMode="auto">
              <a:xfrm>
                <a:off x="3792" y="1152"/>
                <a:ext cx="1392" cy="1248"/>
                <a:chOff x="1776" y="1104"/>
                <a:chExt cx="1392" cy="1248"/>
              </a:xfrm>
            </p:grpSpPr>
            <p:sp>
              <p:nvSpPr>
                <p:cNvPr id="101" name="AutoShape 29" descr="Divot">
                  <a:extLst>
                    <a:ext uri="{FF2B5EF4-FFF2-40B4-BE49-F238E27FC236}">
                      <a16:creationId xmlns:a16="http://schemas.microsoft.com/office/drawing/2014/main" id="{997C981E-EE8E-42BC-B7DC-4F2690EE5847}"/>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102" name="Rectangle 30">
                  <a:extLst>
                    <a:ext uri="{FF2B5EF4-FFF2-40B4-BE49-F238E27FC236}">
                      <a16:creationId xmlns:a16="http://schemas.microsoft.com/office/drawing/2014/main" id="{B2628470-FBB7-4B26-BCAA-F81C83EC31B6}"/>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sp>
          <p:nvSpPr>
            <p:cNvPr id="83" name="Text Box 31">
              <a:extLst>
                <a:ext uri="{FF2B5EF4-FFF2-40B4-BE49-F238E27FC236}">
                  <a16:creationId xmlns:a16="http://schemas.microsoft.com/office/drawing/2014/main" id="{A1214763-2BF5-4EC4-8ACE-A7902109EC6F}"/>
                </a:ext>
              </a:extLst>
            </p:cNvPr>
            <p:cNvSpPr txBox="1">
              <a:spLocks noChangeArrowheads="1"/>
            </p:cNvSpPr>
            <p:nvPr/>
          </p:nvSpPr>
          <p:spPr bwMode="auto">
            <a:xfrm>
              <a:off x="405" y="1680"/>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84" name="Text Box 32">
              <a:extLst>
                <a:ext uri="{FF2B5EF4-FFF2-40B4-BE49-F238E27FC236}">
                  <a16:creationId xmlns:a16="http://schemas.microsoft.com/office/drawing/2014/main" id="{9C6686F1-24DC-4E91-A348-006879CB8CEA}"/>
                </a:ext>
              </a:extLst>
            </p:cNvPr>
            <p:cNvSpPr txBox="1">
              <a:spLocks noChangeArrowheads="1"/>
            </p:cNvSpPr>
            <p:nvPr/>
          </p:nvSpPr>
          <p:spPr bwMode="auto">
            <a:xfrm>
              <a:off x="556" y="720"/>
              <a:ext cx="462"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latin typeface="+mn-lt"/>
                </a:rPr>
                <a:t>Spirit Matter</a:t>
              </a:r>
            </a:p>
          </p:txBody>
        </p:sp>
        <p:sp>
          <p:nvSpPr>
            <p:cNvPr id="85" name="Text Box 33">
              <a:extLst>
                <a:ext uri="{FF2B5EF4-FFF2-40B4-BE49-F238E27FC236}">
                  <a16:creationId xmlns:a16="http://schemas.microsoft.com/office/drawing/2014/main" id="{C4C4D096-5293-4D49-9FB8-2A789259A7E6}"/>
                </a:ext>
              </a:extLst>
            </p:cNvPr>
            <p:cNvSpPr txBox="1">
              <a:spLocks noChangeArrowheads="1"/>
            </p:cNvSpPr>
            <p:nvPr/>
          </p:nvSpPr>
          <p:spPr bwMode="auto">
            <a:xfrm>
              <a:off x="1308" y="1152"/>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86" name="Text Box 34">
              <a:extLst>
                <a:ext uri="{FF2B5EF4-FFF2-40B4-BE49-F238E27FC236}">
                  <a16:creationId xmlns:a16="http://schemas.microsoft.com/office/drawing/2014/main" id="{A00CB277-98F9-4E19-AD4E-1CE425312D7B}"/>
                </a:ext>
              </a:extLst>
            </p:cNvPr>
            <p:cNvSpPr txBox="1">
              <a:spLocks noChangeArrowheads="1"/>
            </p:cNvSpPr>
            <p:nvPr/>
          </p:nvSpPr>
          <p:spPr bwMode="auto">
            <a:xfrm>
              <a:off x="2172" y="1440"/>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87" name="Text Box 35">
              <a:extLst>
                <a:ext uri="{FF2B5EF4-FFF2-40B4-BE49-F238E27FC236}">
                  <a16:creationId xmlns:a16="http://schemas.microsoft.com/office/drawing/2014/main" id="{224584EC-425B-4ACC-80E0-F155E0EE9E9A}"/>
                </a:ext>
              </a:extLst>
            </p:cNvPr>
            <p:cNvSpPr txBox="1">
              <a:spLocks noChangeArrowheads="1"/>
            </p:cNvSpPr>
            <p:nvPr/>
          </p:nvSpPr>
          <p:spPr bwMode="auto">
            <a:xfrm>
              <a:off x="2988" y="1056"/>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88" name="Text Box 36">
              <a:extLst>
                <a:ext uri="{FF2B5EF4-FFF2-40B4-BE49-F238E27FC236}">
                  <a16:creationId xmlns:a16="http://schemas.microsoft.com/office/drawing/2014/main" id="{76A8476F-35A7-465A-9CD4-D411D3EF217C}"/>
                </a:ext>
              </a:extLst>
            </p:cNvPr>
            <p:cNvSpPr txBox="1">
              <a:spLocks noChangeArrowheads="1"/>
            </p:cNvSpPr>
            <p:nvPr/>
          </p:nvSpPr>
          <p:spPr bwMode="auto">
            <a:xfrm>
              <a:off x="3948" y="1488"/>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89" name="Text Box 37">
              <a:extLst>
                <a:ext uri="{FF2B5EF4-FFF2-40B4-BE49-F238E27FC236}">
                  <a16:creationId xmlns:a16="http://schemas.microsoft.com/office/drawing/2014/main" id="{6EF154F9-EBDF-4F87-A9F8-2E4E3E8D5306}"/>
                </a:ext>
              </a:extLst>
            </p:cNvPr>
            <p:cNvSpPr txBox="1">
              <a:spLocks noChangeArrowheads="1"/>
            </p:cNvSpPr>
            <p:nvPr/>
          </p:nvSpPr>
          <p:spPr bwMode="auto">
            <a:xfrm>
              <a:off x="4476" y="960"/>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90" name="Text Box 38">
              <a:extLst>
                <a:ext uri="{FF2B5EF4-FFF2-40B4-BE49-F238E27FC236}">
                  <a16:creationId xmlns:a16="http://schemas.microsoft.com/office/drawing/2014/main" id="{827D4582-5172-46A5-9D51-5FCB9C5D36CF}"/>
                </a:ext>
              </a:extLst>
            </p:cNvPr>
            <p:cNvSpPr txBox="1">
              <a:spLocks noChangeArrowheads="1"/>
            </p:cNvSpPr>
            <p:nvPr/>
          </p:nvSpPr>
          <p:spPr bwMode="auto">
            <a:xfrm>
              <a:off x="4860" y="528"/>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grpSp>
      <p:sp>
        <p:nvSpPr>
          <p:cNvPr id="117" name="Text Box 42">
            <a:extLst>
              <a:ext uri="{FF2B5EF4-FFF2-40B4-BE49-F238E27FC236}">
                <a16:creationId xmlns:a16="http://schemas.microsoft.com/office/drawing/2014/main" id="{9EF7086A-E906-4614-AFF6-F6F4F7D5876F}"/>
              </a:ext>
            </a:extLst>
          </p:cNvPr>
          <p:cNvSpPr txBox="1">
            <a:spLocks noChangeArrowheads="1"/>
          </p:cNvSpPr>
          <p:nvPr/>
        </p:nvSpPr>
        <p:spPr bwMode="auto">
          <a:xfrm>
            <a:off x="228600" y="4593991"/>
            <a:ext cx="11811000" cy="1815882"/>
          </a:xfrm>
          <a:prstGeom prst="rect">
            <a:avLst/>
          </a:prstGeom>
          <a:noFill/>
          <a:ln w="9525">
            <a:noFill/>
            <a:miter lim="800000"/>
            <a:headEnd/>
            <a:tailEnd/>
          </a:ln>
        </p:spPr>
        <p:txBody>
          <a:bodyPr wrap="square">
            <a:spAutoFit/>
          </a:bodyPr>
          <a:lstStyle/>
          <a:p>
            <a:pPr algn="just">
              <a:defRPr/>
            </a:pPr>
            <a:r>
              <a:rPr lang="en-US" sz="2800" b="1" dirty="0">
                <a:solidFill>
                  <a:srgbClr val="00FF00"/>
                </a:solidFill>
                <a:effectLst>
                  <a:outerShdw blurRad="38100" dist="38100" dir="2700000" algn="tl">
                    <a:srgbClr val="000000">
                      <a:alpha val="43137"/>
                    </a:srgbClr>
                  </a:outerShdw>
                </a:effectLst>
                <a:latin typeface="+mn-lt"/>
              </a:rPr>
              <a:t>D&amp;C 88:13</a:t>
            </a:r>
            <a:r>
              <a:rPr lang="en-US" sz="2800" b="1" dirty="0">
                <a:latin typeface="+mn-lt"/>
              </a:rPr>
              <a:t> The light which is in all things, which giveth life to all things, which is the law by which all things are governed, even the power of God who sitteth upon his throne, who is in the bosom of eternity, who is in the midst of all things.</a:t>
            </a:r>
          </a:p>
        </p:txBody>
      </p:sp>
      <p:sp>
        <p:nvSpPr>
          <p:cNvPr id="120" name="Text Box 39">
            <a:extLst>
              <a:ext uri="{FF2B5EF4-FFF2-40B4-BE49-F238E27FC236}">
                <a16:creationId xmlns:a16="http://schemas.microsoft.com/office/drawing/2014/main" id="{B0EBB43E-672A-4788-AFB2-08C17397947E}"/>
              </a:ext>
            </a:extLst>
          </p:cNvPr>
          <p:cNvSpPr txBox="1">
            <a:spLocks noChangeArrowheads="1"/>
          </p:cNvSpPr>
          <p:nvPr/>
        </p:nvSpPr>
        <p:spPr bwMode="auto">
          <a:xfrm>
            <a:off x="3548064" y="1189039"/>
            <a:ext cx="4502150" cy="461963"/>
          </a:xfrm>
          <a:prstGeom prst="rect">
            <a:avLst/>
          </a:prstGeom>
          <a:noFill/>
          <a:ln w="9525">
            <a:noFill/>
            <a:miter lim="800000"/>
            <a:headEnd/>
            <a:tailEnd/>
          </a:ln>
        </p:spPr>
        <p:txBody>
          <a:bodyPr wrap="none">
            <a:spAutoFit/>
          </a:bodyPr>
          <a:lstStyle/>
          <a:p>
            <a:pPr algn="ctr">
              <a:defRPr/>
            </a:pPr>
            <a:r>
              <a:rPr lang="en-US" sz="2400" b="1" dirty="0">
                <a:solidFill>
                  <a:srgbClr val="00FF00"/>
                </a:solidFill>
                <a:latin typeface="+mn-lt"/>
              </a:rPr>
              <a:t>Intelligent, Animate, Spirit Matter</a:t>
            </a:r>
          </a:p>
        </p:txBody>
      </p:sp>
      <p:sp>
        <p:nvSpPr>
          <p:cNvPr id="121" name="Text Box 73">
            <a:extLst>
              <a:ext uri="{FF2B5EF4-FFF2-40B4-BE49-F238E27FC236}">
                <a16:creationId xmlns:a16="http://schemas.microsoft.com/office/drawing/2014/main" id="{DDE88AC0-C799-4023-B8BE-1CF1D0615AA6}"/>
              </a:ext>
            </a:extLst>
          </p:cNvPr>
          <p:cNvSpPr txBox="1">
            <a:spLocks noChangeArrowheads="1"/>
          </p:cNvSpPr>
          <p:nvPr/>
        </p:nvSpPr>
        <p:spPr bwMode="auto">
          <a:xfrm>
            <a:off x="4173538" y="771526"/>
            <a:ext cx="3133725" cy="523875"/>
          </a:xfrm>
          <a:prstGeom prst="rect">
            <a:avLst/>
          </a:prstGeom>
          <a:noFill/>
          <a:ln w="9525">
            <a:noFill/>
            <a:miter lim="800000"/>
            <a:headEnd/>
            <a:tailEnd/>
          </a:ln>
        </p:spPr>
        <p:txBody>
          <a:bodyPr wrap="none">
            <a:spAutoFit/>
          </a:bodyPr>
          <a:lstStyle/>
          <a:p>
            <a:pPr algn="ctr">
              <a:defRPr/>
            </a:pPr>
            <a:r>
              <a:rPr lang="en-US" sz="2800" b="1" dirty="0">
                <a:solidFill>
                  <a:srgbClr val="00FF00"/>
                </a:solidFill>
                <a:effectLst>
                  <a:outerShdw blurRad="38100" dist="38100" dir="2700000" algn="tl">
                    <a:srgbClr val="000000">
                      <a:alpha val="43137"/>
                    </a:srgbClr>
                  </a:outerShdw>
                </a:effectLst>
                <a:latin typeface="+mn-lt"/>
              </a:rPr>
              <a:t>THINGS WHICH ACT</a:t>
            </a:r>
          </a:p>
        </p:txBody>
      </p:sp>
    </p:spTree>
    <p:extLst>
      <p:ext uri="{BB962C8B-B14F-4D97-AF65-F5344CB8AC3E}">
        <p14:creationId xmlns:p14="http://schemas.microsoft.com/office/powerpoint/2010/main" val="326451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6" name="Text Box 77">
            <a:extLst>
              <a:ext uri="{FF2B5EF4-FFF2-40B4-BE49-F238E27FC236}">
                <a16:creationId xmlns:a16="http://schemas.microsoft.com/office/drawing/2014/main" id="{E7366CDC-7C27-4A83-8DF6-110B771F3704}"/>
              </a:ext>
            </a:extLst>
          </p:cNvPr>
          <p:cNvSpPr txBox="1">
            <a:spLocks noChangeArrowheads="1"/>
          </p:cNvSpPr>
          <p:nvPr/>
        </p:nvSpPr>
        <p:spPr bwMode="auto">
          <a:xfrm>
            <a:off x="76200" y="76118"/>
            <a:ext cx="12039599" cy="584775"/>
          </a:xfrm>
          <a:prstGeom prst="rect">
            <a:avLst/>
          </a:prstGeom>
          <a:solidFill>
            <a:schemeClr val="bg1"/>
          </a:solidFill>
          <a:ln w="9525">
            <a:noFill/>
            <a:miter lim="800000"/>
            <a:headEnd/>
            <a:tailEnd/>
          </a:ln>
          <a:effectLst/>
        </p:spPr>
        <p:txBody>
          <a:bodyPr wrap="square">
            <a:spAutoFit/>
          </a:bodyPr>
          <a:lstStyle/>
          <a:p>
            <a:pPr algn="ctr" fontAlgn="auto">
              <a:spcBef>
                <a:spcPts val="0"/>
              </a:spcBef>
              <a:spcAft>
                <a:spcPts val="0"/>
              </a:spcAft>
              <a:defRPr/>
            </a:pPr>
            <a:r>
              <a:rPr lang="en-US" sz="3200" b="1" dirty="0">
                <a:solidFill>
                  <a:srgbClr val="00FF00"/>
                </a:solidFill>
                <a:effectLst>
                  <a:outerShdw blurRad="50800" dist="38100" dir="2700000" algn="tl" rotWithShape="0">
                    <a:schemeClr val="tx1">
                      <a:alpha val="40000"/>
                    </a:schemeClr>
                  </a:outerShdw>
                </a:effectLst>
                <a:latin typeface="+mn-lt"/>
              </a:rPr>
              <a:t>6: ALL MATTER IS CAPACITATED TO RECEIVE INTELLIGENCE</a:t>
            </a:r>
          </a:p>
        </p:txBody>
      </p:sp>
      <p:grpSp>
        <p:nvGrpSpPr>
          <p:cNvPr id="26" name="Group 2">
            <a:extLst>
              <a:ext uri="{FF2B5EF4-FFF2-40B4-BE49-F238E27FC236}">
                <a16:creationId xmlns:a16="http://schemas.microsoft.com/office/drawing/2014/main" id="{A7F20F88-AC9D-47D2-B6F8-3E7FDC94E7DD}"/>
              </a:ext>
            </a:extLst>
          </p:cNvPr>
          <p:cNvGrpSpPr>
            <a:grpSpLocks/>
          </p:cNvGrpSpPr>
          <p:nvPr/>
        </p:nvGrpSpPr>
        <p:grpSpPr bwMode="auto">
          <a:xfrm>
            <a:off x="7316641" y="4132264"/>
            <a:ext cx="2589359" cy="2511302"/>
            <a:chOff x="3316" y="3050"/>
            <a:chExt cx="1450" cy="1406"/>
          </a:xfrm>
        </p:grpSpPr>
        <p:grpSp>
          <p:nvGrpSpPr>
            <p:cNvPr id="27" name="Group 3">
              <a:extLst>
                <a:ext uri="{FF2B5EF4-FFF2-40B4-BE49-F238E27FC236}">
                  <a16:creationId xmlns:a16="http://schemas.microsoft.com/office/drawing/2014/main" id="{4838D498-C84F-4318-A0D9-0485D9468D97}"/>
                </a:ext>
              </a:extLst>
            </p:cNvPr>
            <p:cNvGrpSpPr>
              <a:grpSpLocks/>
            </p:cNvGrpSpPr>
            <p:nvPr/>
          </p:nvGrpSpPr>
          <p:grpSpPr bwMode="auto">
            <a:xfrm>
              <a:off x="3316" y="3050"/>
              <a:ext cx="1450" cy="1406"/>
              <a:chOff x="2495" y="1056"/>
              <a:chExt cx="905" cy="861"/>
            </a:xfrm>
          </p:grpSpPr>
          <p:grpSp>
            <p:nvGrpSpPr>
              <p:cNvPr id="29" name="Group 4">
                <a:extLst>
                  <a:ext uri="{FF2B5EF4-FFF2-40B4-BE49-F238E27FC236}">
                    <a16:creationId xmlns:a16="http://schemas.microsoft.com/office/drawing/2014/main" id="{1025C2E4-A8C8-40F0-B8A5-65AA545C8312}"/>
                  </a:ext>
                </a:extLst>
              </p:cNvPr>
              <p:cNvGrpSpPr>
                <a:grpSpLocks/>
              </p:cNvGrpSpPr>
              <p:nvPr/>
            </p:nvGrpSpPr>
            <p:grpSpPr bwMode="auto">
              <a:xfrm>
                <a:off x="2495" y="1056"/>
                <a:ext cx="768" cy="624"/>
                <a:chOff x="2544" y="1056"/>
                <a:chExt cx="768" cy="624"/>
              </a:xfrm>
            </p:grpSpPr>
            <p:sp>
              <p:nvSpPr>
                <p:cNvPr id="31" name="AutoShape 5" descr="Divot">
                  <a:extLst>
                    <a:ext uri="{FF2B5EF4-FFF2-40B4-BE49-F238E27FC236}">
                      <a16:creationId xmlns:a16="http://schemas.microsoft.com/office/drawing/2014/main" id="{6C928204-D2D3-48FC-AA00-7C66E74387F9}"/>
                    </a:ext>
                  </a:extLst>
                </p:cNvPr>
                <p:cNvSpPr>
                  <a:spLocks noChangeArrowheads="1"/>
                </p:cNvSpPr>
                <p:nvPr/>
              </p:nvSpPr>
              <p:spPr bwMode="auto">
                <a:xfrm flipH="1">
                  <a:off x="2544" y="1056"/>
                  <a:ext cx="768" cy="624"/>
                </a:xfrm>
                <a:prstGeom prst="cloudCallout">
                  <a:avLst>
                    <a:gd name="adj1" fmla="val -114065"/>
                    <a:gd name="adj2" fmla="val 134611"/>
                  </a:avLst>
                </a:prstGeom>
                <a:pattFill prst="divot">
                  <a:fgClr>
                    <a:schemeClr val="accent2"/>
                  </a:fgClr>
                  <a:bgClr>
                    <a:schemeClr val="bg1"/>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32" name="Text Box 6" descr="Divot">
                  <a:extLst>
                    <a:ext uri="{FF2B5EF4-FFF2-40B4-BE49-F238E27FC236}">
                      <a16:creationId xmlns:a16="http://schemas.microsoft.com/office/drawing/2014/main" id="{E493E9C5-192C-4301-A50B-F6E9281F74DC}"/>
                    </a:ext>
                  </a:extLst>
                </p:cNvPr>
                <p:cNvSpPr txBox="1">
                  <a:spLocks noChangeArrowheads="1"/>
                </p:cNvSpPr>
                <p:nvPr/>
              </p:nvSpPr>
              <p:spPr bwMode="auto">
                <a:xfrm>
                  <a:off x="2879" y="1264"/>
                  <a:ext cx="65" cy="74"/>
                </a:xfrm>
                <a:prstGeom prst="rect">
                  <a:avLst/>
                </a:prstGeom>
                <a:pattFill prst="divot">
                  <a:fgClr>
                    <a:schemeClr val="accent2"/>
                  </a:fgClr>
                  <a:bgClr>
                    <a:schemeClr val="bg1"/>
                  </a:bgClr>
                </a:pattFill>
                <a:ln w="9525">
                  <a:noFill/>
                  <a:miter lim="800000"/>
                  <a:headEnd/>
                  <a:tailEnd/>
                </a:ln>
              </p:spPr>
              <p:txBody>
                <a:bodyPr wrap="none">
                  <a:spAutoFit/>
                </a:bodyPr>
                <a:lstStyle/>
                <a:p>
                  <a:pPr algn="ctr">
                    <a:defRPr/>
                  </a:pPr>
                  <a:endParaRPr lang="en-US" sz="800" b="1">
                    <a:solidFill>
                      <a:srgbClr val="00FF00"/>
                    </a:solidFill>
                    <a:latin typeface="+mn-lt"/>
                  </a:endParaRPr>
                </a:p>
              </p:txBody>
            </p:sp>
          </p:grpSp>
          <p:sp>
            <p:nvSpPr>
              <p:cNvPr id="30" name="Rectangle 7">
                <a:extLst>
                  <a:ext uri="{FF2B5EF4-FFF2-40B4-BE49-F238E27FC236}">
                    <a16:creationId xmlns:a16="http://schemas.microsoft.com/office/drawing/2014/main" id="{EFF01F7A-58AD-455D-A824-41258E9C175E}"/>
                  </a:ext>
                </a:extLst>
              </p:cNvPr>
              <p:cNvSpPr>
                <a:spLocks noChangeArrowheads="1"/>
              </p:cNvSpPr>
              <p:nvPr/>
            </p:nvSpPr>
            <p:spPr bwMode="auto">
              <a:xfrm>
                <a:off x="3162" y="1637"/>
                <a:ext cx="238" cy="280"/>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sp>
          <p:nvSpPr>
            <p:cNvPr id="28" name="Rectangle 8">
              <a:extLst>
                <a:ext uri="{FF2B5EF4-FFF2-40B4-BE49-F238E27FC236}">
                  <a16:creationId xmlns:a16="http://schemas.microsoft.com/office/drawing/2014/main" id="{A3072C9C-06BB-4550-A0F9-3C4CE0EA4F2A}"/>
                </a:ext>
              </a:extLst>
            </p:cNvPr>
            <p:cNvSpPr>
              <a:spLocks noChangeArrowheads="1"/>
            </p:cNvSpPr>
            <p:nvPr/>
          </p:nvSpPr>
          <p:spPr bwMode="auto">
            <a:xfrm>
              <a:off x="3628" y="3254"/>
              <a:ext cx="488" cy="138"/>
            </a:xfrm>
            <a:prstGeom prst="rect">
              <a:avLst/>
            </a:prstGeom>
            <a:solidFill>
              <a:schemeClr val="bg1"/>
            </a:solidFill>
            <a:ln w="9525">
              <a:noFill/>
              <a:miter lim="800000"/>
              <a:headEnd/>
              <a:tailEnd/>
            </a:ln>
            <a:effectLst/>
          </p:spPr>
          <p:txBody>
            <a:bodyPr wrap="none">
              <a:spAutoFit/>
            </a:bodyPr>
            <a:lstStyle/>
            <a:p>
              <a:pPr algn="ctr" fontAlgn="auto">
                <a:spcBef>
                  <a:spcPts val="0"/>
                </a:spcBef>
                <a:spcAft>
                  <a:spcPts val="0"/>
                </a:spcAft>
                <a:defRPr/>
              </a:pPr>
              <a:r>
                <a:rPr lang="en-US" sz="1000" b="1" dirty="0">
                  <a:solidFill>
                    <a:srgbClr val="00FF00"/>
                  </a:solidFill>
                  <a:effectLst>
                    <a:outerShdw blurRad="38100" dist="38100" dir="2700000" algn="tl">
                      <a:srgbClr val="C0C0C0"/>
                    </a:outerShdw>
                  </a:effectLst>
                  <a:latin typeface="+mn-lt"/>
                  <a:cs typeface="+mn-cs"/>
                </a:rPr>
                <a:t>Spirit Matter</a:t>
              </a:r>
            </a:p>
          </p:txBody>
        </p:sp>
      </p:grpSp>
      <p:grpSp>
        <p:nvGrpSpPr>
          <p:cNvPr id="33" name="Group 9">
            <a:extLst>
              <a:ext uri="{FF2B5EF4-FFF2-40B4-BE49-F238E27FC236}">
                <a16:creationId xmlns:a16="http://schemas.microsoft.com/office/drawing/2014/main" id="{DEBA5535-4544-4AA7-B5FD-EEA544447D15}"/>
              </a:ext>
            </a:extLst>
          </p:cNvPr>
          <p:cNvGrpSpPr>
            <a:grpSpLocks/>
          </p:cNvGrpSpPr>
          <p:nvPr/>
        </p:nvGrpSpPr>
        <p:grpSpPr bwMode="auto">
          <a:xfrm>
            <a:off x="2474913" y="4800602"/>
            <a:ext cx="2325688" cy="1981201"/>
            <a:chOff x="1319" y="3360"/>
            <a:chExt cx="1465" cy="1248"/>
          </a:xfrm>
        </p:grpSpPr>
        <p:grpSp>
          <p:nvGrpSpPr>
            <p:cNvPr id="34" name="Group 10">
              <a:extLst>
                <a:ext uri="{FF2B5EF4-FFF2-40B4-BE49-F238E27FC236}">
                  <a16:creationId xmlns:a16="http://schemas.microsoft.com/office/drawing/2014/main" id="{5A138CB8-F230-47DD-AB20-BCA0F97F4A6E}"/>
                </a:ext>
              </a:extLst>
            </p:cNvPr>
            <p:cNvGrpSpPr>
              <a:grpSpLocks/>
            </p:cNvGrpSpPr>
            <p:nvPr/>
          </p:nvGrpSpPr>
          <p:grpSpPr bwMode="auto">
            <a:xfrm>
              <a:off x="1319" y="3360"/>
              <a:ext cx="1465" cy="1248"/>
              <a:chOff x="839" y="1056"/>
              <a:chExt cx="1465" cy="1248"/>
            </a:xfrm>
          </p:grpSpPr>
          <p:sp>
            <p:nvSpPr>
              <p:cNvPr id="36" name="Text Box 11">
                <a:extLst>
                  <a:ext uri="{FF2B5EF4-FFF2-40B4-BE49-F238E27FC236}">
                    <a16:creationId xmlns:a16="http://schemas.microsoft.com/office/drawing/2014/main" id="{391531A5-B87E-4B9F-8D9E-44356BAAFF03}"/>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37" name="Group 12">
                <a:extLst>
                  <a:ext uri="{FF2B5EF4-FFF2-40B4-BE49-F238E27FC236}">
                    <a16:creationId xmlns:a16="http://schemas.microsoft.com/office/drawing/2014/main" id="{439943BB-F8F2-495A-BA4A-B69300B9D0D8}"/>
                  </a:ext>
                </a:extLst>
              </p:cNvPr>
              <p:cNvGrpSpPr>
                <a:grpSpLocks/>
              </p:cNvGrpSpPr>
              <p:nvPr/>
            </p:nvGrpSpPr>
            <p:grpSpPr bwMode="auto">
              <a:xfrm>
                <a:off x="839" y="1056"/>
                <a:ext cx="1465" cy="1248"/>
                <a:chOff x="743" y="2352"/>
                <a:chExt cx="1465" cy="1248"/>
              </a:xfrm>
            </p:grpSpPr>
            <p:sp>
              <p:nvSpPr>
                <p:cNvPr id="38" name="AutoShape 13" descr="Divot">
                  <a:extLst>
                    <a:ext uri="{FF2B5EF4-FFF2-40B4-BE49-F238E27FC236}">
                      <a16:creationId xmlns:a16="http://schemas.microsoft.com/office/drawing/2014/main" id="{53142D20-355E-4B21-9DD4-0D020255A15E}"/>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39" name="Rectangle 14">
                  <a:extLst>
                    <a:ext uri="{FF2B5EF4-FFF2-40B4-BE49-F238E27FC236}">
                      <a16:creationId xmlns:a16="http://schemas.microsoft.com/office/drawing/2014/main" id="{C7984CDF-045E-44B5-BDC2-F8B163C940CD}"/>
                    </a:ext>
                  </a:extLst>
                </p:cNvPr>
                <p:cNvSpPr>
                  <a:spLocks noChangeArrowheads="1"/>
                </p:cNvSpPr>
                <p:nvPr/>
              </p:nvSpPr>
              <p:spPr bwMode="auto">
                <a:xfrm>
                  <a:off x="743" y="3001"/>
                  <a:ext cx="697" cy="599"/>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sp>
          <p:nvSpPr>
            <p:cNvPr id="35" name="Rectangle 15">
              <a:extLst>
                <a:ext uri="{FF2B5EF4-FFF2-40B4-BE49-F238E27FC236}">
                  <a16:creationId xmlns:a16="http://schemas.microsoft.com/office/drawing/2014/main" id="{46219056-B22B-4FE8-9E84-740CC012685F}"/>
                </a:ext>
              </a:extLst>
            </p:cNvPr>
            <p:cNvSpPr>
              <a:spLocks noChangeArrowheads="1"/>
            </p:cNvSpPr>
            <p:nvPr/>
          </p:nvSpPr>
          <p:spPr bwMode="auto">
            <a:xfrm>
              <a:off x="2082" y="3552"/>
              <a:ext cx="620" cy="136"/>
            </a:xfrm>
            <a:prstGeom prst="rect">
              <a:avLst/>
            </a:prstGeom>
            <a:noFill/>
            <a:ln w="9525">
              <a:noFill/>
              <a:miter lim="800000"/>
              <a:headEnd/>
              <a:tailEnd/>
            </a:ln>
            <a:effectLst/>
          </p:spPr>
          <p:txBody>
            <a:bodyPr wrap="none">
              <a:spAutoFit/>
            </a:bodyPr>
            <a:lstStyle/>
            <a:p>
              <a:pPr algn="ctr" eaLnBrk="1" hangingPunct="1"/>
              <a:r>
                <a:rPr lang="en-US" altLang="en-US" sz="800" b="1" dirty="0">
                  <a:solidFill>
                    <a:srgbClr val="00FF00"/>
                  </a:solidFill>
                  <a:latin typeface="Calibri" panose="020F0502020204030204" pitchFamily="34" charset="0"/>
                </a:rPr>
                <a:t>Non-Acting Matter</a:t>
              </a:r>
            </a:p>
          </p:txBody>
        </p:sp>
      </p:grpSp>
      <p:sp>
        <p:nvSpPr>
          <p:cNvPr id="41" name="Text Box 19">
            <a:extLst>
              <a:ext uri="{FF2B5EF4-FFF2-40B4-BE49-F238E27FC236}">
                <a16:creationId xmlns:a16="http://schemas.microsoft.com/office/drawing/2014/main" id="{2890F911-88F8-47D5-B9DD-394FC392EB53}"/>
              </a:ext>
            </a:extLst>
          </p:cNvPr>
          <p:cNvSpPr txBox="1">
            <a:spLocks noChangeArrowheads="1"/>
          </p:cNvSpPr>
          <p:nvPr/>
        </p:nvSpPr>
        <p:spPr bwMode="auto">
          <a:xfrm>
            <a:off x="304800" y="1891605"/>
            <a:ext cx="11714389" cy="1384995"/>
          </a:xfrm>
          <a:prstGeom prst="rect">
            <a:avLst/>
          </a:prstGeom>
          <a:noFill/>
          <a:ln w="9525">
            <a:noFill/>
            <a:miter lim="800000"/>
            <a:headEnd/>
            <a:tailEnd/>
          </a:ln>
        </p:spPr>
        <p:txBody>
          <a:bodyPr wrap="square">
            <a:spAutoFit/>
          </a:bodyPr>
          <a:lstStyle/>
          <a:p>
            <a:pPr>
              <a:defRPr/>
            </a:pPr>
            <a:r>
              <a:rPr lang="en-US" sz="2800" b="1" dirty="0">
                <a:solidFill>
                  <a:srgbClr val="00FF00"/>
                </a:solidFill>
                <a:effectLst>
                  <a:outerShdw blurRad="38100" dist="38100" dir="2700000" algn="tl">
                    <a:srgbClr val="000000">
                      <a:alpha val="43137"/>
                    </a:srgbClr>
                  </a:outerShdw>
                </a:effectLst>
                <a:latin typeface="+mn-lt"/>
              </a:rPr>
              <a:t>President Brigham Young: </a:t>
            </a:r>
            <a:r>
              <a:rPr lang="en-US" sz="2800" b="1" dirty="0">
                <a:latin typeface="+mn-lt"/>
              </a:rPr>
              <a:t>“[All] Matter is capacitated to receive intelligence … matter can be organized and brought forth into intelligence, and to continue to increase in that intelligence.” </a:t>
            </a:r>
            <a:r>
              <a:rPr lang="en-US" sz="1400" b="1" dirty="0">
                <a:latin typeface="+mn-lt"/>
              </a:rPr>
              <a:t>(JD 7:2-3)</a:t>
            </a:r>
          </a:p>
        </p:txBody>
      </p:sp>
      <p:sp>
        <p:nvSpPr>
          <p:cNvPr id="42" name="Text Box 30">
            <a:extLst>
              <a:ext uri="{FF2B5EF4-FFF2-40B4-BE49-F238E27FC236}">
                <a16:creationId xmlns:a16="http://schemas.microsoft.com/office/drawing/2014/main" id="{5741C66A-4E42-450A-A0EE-C593D5C9BF52}"/>
              </a:ext>
            </a:extLst>
          </p:cNvPr>
          <p:cNvSpPr txBox="1">
            <a:spLocks noChangeArrowheads="1"/>
          </p:cNvSpPr>
          <p:nvPr/>
        </p:nvSpPr>
        <p:spPr bwMode="auto">
          <a:xfrm>
            <a:off x="2067604" y="6111875"/>
            <a:ext cx="8382000" cy="400050"/>
          </a:xfrm>
          <a:prstGeom prst="rect">
            <a:avLst/>
          </a:prstGeom>
          <a:noFill/>
          <a:ln w="9525">
            <a:noFill/>
            <a:miter lim="800000"/>
            <a:headEnd/>
            <a:tailEnd/>
          </a:ln>
        </p:spPr>
        <p:txBody>
          <a:bodyPr>
            <a:spAutoFit/>
          </a:bodyPr>
          <a:lstStyle/>
          <a:p>
            <a:pPr algn="ctr">
              <a:defRPr/>
            </a:pPr>
            <a:r>
              <a:rPr lang="en-US" sz="2000" b="1" dirty="0">
                <a:latin typeface="+mn-lt"/>
              </a:rPr>
              <a:t>There is no immaterial substance…Hence no Mind-Body dichotomy</a:t>
            </a:r>
          </a:p>
        </p:txBody>
      </p:sp>
    </p:spTree>
    <p:extLst>
      <p:ext uri="{BB962C8B-B14F-4D97-AF65-F5344CB8AC3E}">
        <p14:creationId xmlns:p14="http://schemas.microsoft.com/office/powerpoint/2010/main" val="403106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0.10833 -0.00116 L -0.35833 -0.00116 " pathEditMode="relative" rAng="0" ptsTypes="AA">
                                      <p:cBhvr>
                                        <p:cTn id="8"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12</a:t>
            </a:fld>
            <a:endParaRPr lang="en-US" dirty="0"/>
          </a:p>
        </p:txBody>
      </p:sp>
      <p:sp>
        <p:nvSpPr>
          <p:cNvPr id="6" name="Rectangle 5">
            <a:extLst>
              <a:ext uri="{FF2B5EF4-FFF2-40B4-BE49-F238E27FC236}">
                <a16:creationId xmlns:a16="http://schemas.microsoft.com/office/drawing/2014/main" id="{EBC42F80-92ED-4E77-B64D-DC0EDF5A94F6}"/>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FF00"/>
              </a:solidFill>
            </a:endParaRPr>
          </a:p>
        </p:txBody>
      </p:sp>
      <p:sp>
        <p:nvSpPr>
          <p:cNvPr id="7" name="Cloud">
            <a:extLst>
              <a:ext uri="{FF2B5EF4-FFF2-40B4-BE49-F238E27FC236}">
                <a16:creationId xmlns:a16="http://schemas.microsoft.com/office/drawing/2014/main" id="{7CA11202-0E07-4C8F-9DB9-F5BD7E5E3265}"/>
              </a:ext>
            </a:extLst>
          </p:cNvPr>
          <p:cNvSpPr>
            <a:spLocks noChangeAspect="1" noEditPoints="1" noChangeArrowheads="1"/>
          </p:cNvSpPr>
          <p:nvPr/>
        </p:nvSpPr>
        <p:spPr bwMode="auto">
          <a:xfrm>
            <a:off x="-304800" y="33528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tx1">
                  <a:gamma/>
                  <a:tint val="42353"/>
                  <a:invGamma/>
                </a:schemeClr>
              </a:gs>
              <a:gs pos="100000">
                <a:schemeClr val="tx1"/>
              </a:gs>
            </a:gsLst>
            <a:path path="rect">
              <a:fillToRect l="50000" t="50000" r="50000" b="50000"/>
            </a:path>
          </a:gra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endParaRPr lang="en-US" sz="2400" b="1" dirty="0">
              <a:solidFill>
                <a:srgbClr val="00FF00"/>
              </a:solidFill>
              <a:latin typeface="+mn-lt"/>
              <a:cs typeface="+mn-cs"/>
            </a:endParaRPr>
          </a:p>
          <a:p>
            <a:pPr algn="ctr" fontAlgn="auto">
              <a:spcBef>
                <a:spcPts val="0"/>
              </a:spcBef>
              <a:spcAft>
                <a:spcPts val="0"/>
              </a:spcAft>
              <a:defRPr/>
            </a:pPr>
            <a:r>
              <a:rPr lang="en-US" sz="2400" b="1" dirty="0">
                <a:solidFill>
                  <a:srgbClr val="00FF00"/>
                </a:solidFill>
                <a:effectLst>
                  <a:outerShdw blurRad="38100" dist="38100" dir="2700000" algn="tl">
                    <a:srgbClr val="FFFFFF"/>
                  </a:outerShdw>
                </a:effectLst>
                <a:latin typeface="+mn-lt"/>
                <a:cs typeface="+mn-cs"/>
              </a:rPr>
              <a:t>  </a:t>
            </a:r>
            <a:r>
              <a:rPr lang="en-US" sz="2400" b="1" dirty="0">
                <a:solidFill>
                  <a:srgbClr val="FF0000"/>
                </a:solidFill>
                <a:effectLst>
                  <a:outerShdw blurRad="38100" dist="38100" dir="2700000" algn="tl">
                    <a:srgbClr val="FFFFFF"/>
                  </a:outerShdw>
                </a:effectLst>
                <a:latin typeface="+mn-lt"/>
                <a:cs typeface="+mn-cs"/>
              </a:rPr>
              <a:t>EVIL</a:t>
            </a:r>
          </a:p>
        </p:txBody>
      </p:sp>
      <p:grpSp>
        <p:nvGrpSpPr>
          <p:cNvPr id="8" name="Group 4">
            <a:extLst>
              <a:ext uri="{FF2B5EF4-FFF2-40B4-BE49-F238E27FC236}">
                <a16:creationId xmlns:a16="http://schemas.microsoft.com/office/drawing/2014/main" id="{664CDC3B-0A20-4AE7-BE57-4D7247773656}"/>
              </a:ext>
            </a:extLst>
          </p:cNvPr>
          <p:cNvGrpSpPr>
            <a:grpSpLocks/>
          </p:cNvGrpSpPr>
          <p:nvPr/>
        </p:nvGrpSpPr>
        <p:grpSpPr bwMode="auto">
          <a:xfrm>
            <a:off x="0" y="4191000"/>
            <a:ext cx="3962400" cy="3124200"/>
            <a:chOff x="48" y="2640"/>
            <a:chExt cx="2496" cy="1968"/>
          </a:xfrm>
        </p:grpSpPr>
        <p:grpSp>
          <p:nvGrpSpPr>
            <p:cNvPr id="9" name="Group 5">
              <a:extLst>
                <a:ext uri="{FF2B5EF4-FFF2-40B4-BE49-F238E27FC236}">
                  <a16:creationId xmlns:a16="http://schemas.microsoft.com/office/drawing/2014/main" id="{C42E8318-B910-4FBC-8269-73F26A643B6F}"/>
                </a:ext>
              </a:extLst>
            </p:cNvPr>
            <p:cNvGrpSpPr>
              <a:grpSpLocks/>
            </p:cNvGrpSpPr>
            <p:nvPr/>
          </p:nvGrpSpPr>
          <p:grpSpPr bwMode="auto">
            <a:xfrm>
              <a:off x="336" y="2640"/>
              <a:ext cx="1296" cy="1248"/>
              <a:chOff x="3744" y="2736"/>
              <a:chExt cx="1296" cy="1248"/>
            </a:xfrm>
          </p:grpSpPr>
          <p:grpSp>
            <p:nvGrpSpPr>
              <p:cNvPr id="34" name="Group 6">
                <a:extLst>
                  <a:ext uri="{FF2B5EF4-FFF2-40B4-BE49-F238E27FC236}">
                    <a16:creationId xmlns:a16="http://schemas.microsoft.com/office/drawing/2014/main" id="{9ADEFAA1-D443-497F-8ACF-4F639DA72212}"/>
                  </a:ext>
                </a:extLst>
              </p:cNvPr>
              <p:cNvGrpSpPr>
                <a:grpSpLocks/>
              </p:cNvGrpSpPr>
              <p:nvPr/>
            </p:nvGrpSpPr>
            <p:grpSpPr bwMode="auto">
              <a:xfrm>
                <a:off x="3744" y="2736"/>
                <a:ext cx="1296" cy="1248"/>
                <a:chOff x="912" y="2352"/>
                <a:chExt cx="1296" cy="1248"/>
              </a:xfrm>
            </p:grpSpPr>
            <p:sp>
              <p:nvSpPr>
                <p:cNvPr id="36" name="AutoShape 7" descr="Divot">
                  <a:extLst>
                    <a:ext uri="{FF2B5EF4-FFF2-40B4-BE49-F238E27FC236}">
                      <a16:creationId xmlns:a16="http://schemas.microsoft.com/office/drawing/2014/main" id="{60CEE7AE-62C3-49FD-A0C0-E931E5863565}"/>
                    </a:ext>
                  </a:extLst>
                </p:cNvPr>
                <p:cNvSpPr>
                  <a:spLocks noChangeArrowheads="1"/>
                </p:cNvSpPr>
                <p:nvPr/>
              </p:nvSpPr>
              <p:spPr bwMode="auto">
                <a:xfrm>
                  <a:off x="1440" y="2352"/>
                  <a:ext cx="768" cy="624"/>
                </a:xfrm>
                <a:prstGeom prst="cloudCallout">
                  <a:avLst>
                    <a:gd name="adj1" fmla="val -114065"/>
                    <a:gd name="adj2" fmla="val 134611"/>
                  </a:avLst>
                </a:prstGeom>
                <a:pattFill prst="divot">
                  <a:fgClr>
                    <a:schemeClr val="accent2"/>
                  </a:fgClr>
                  <a:bgClr>
                    <a:schemeClr val="bg1"/>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37" name="Rectangle 8">
                  <a:extLst>
                    <a:ext uri="{FF2B5EF4-FFF2-40B4-BE49-F238E27FC236}">
                      <a16:creationId xmlns:a16="http://schemas.microsoft.com/office/drawing/2014/main" id="{64F77B94-1741-4EF0-BFA7-F5D292386D38}"/>
                    </a:ext>
                  </a:extLst>
                </p:cNvPr>
                <p:cNvSpPr>
                  <a:spLocks noChangeArrowheads="1"/>
                </p:cNvSpPr>
                <p:nvPr/>
              </p:nvSpPr>
              <p:spPr bwMode="auto">
                <a:xfrm>
                  <a:off x="912" y="2976"/>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sp>
            <p:nvSpPr>
              <p:cNvPr id="35" name="Text Box 9">
                <a:extLst>
                  <a:ext uri="{FF2B5EF4-FFF2-40B4-BE49-F238E27FC236}">
                    <a16:creationId xmlns:a16="http://schemas.microsoft.com/office/drawing/2014/main" id="{6DB0B531-A39C-4F4D-BA41-1FD71864130F}"/>
                  </a:ext>
                </a:extLst>
              </p:cNvPr>
              <p:cNvSpPr txBox="1">
                <a:spLocks noChangeArrowheads="1"/>
              </p:cNvSpPr>
              <p:nvPr/>
            </p:nvSpPr>
            <p:spPr bwMode="auto">
              <a:xfrm>
                <a:off x="4380" y="2976"/>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grpSp>
        <p:grpSp>
          <p:nvGrpSpPr>
            <p:cNvPr id="11" name="Group 10">
              <a:extLst>
                <a:ext uri="{FF2B5EF4-FFF2-40B4-BE49-F238E27FC236}">
                  <a16:creationId xmlns:a16="http://schemas.microsoft.com/office/drawing/2014/main" id="{7737D72F-EA2D-404D-A639-E47354801D8F}"/>
                </a:ext>
              </a:extLst>
            </p:cNvPr>
            <p:cNvGrpSpPr>
              <a:grpSpLocks/>
            </p:cNvGrpSpPr>
            <p:nvPr/>
          </p:nvGrpSpPr>
          <p:grpSpPr bwMode="auto">
            <a:xfrm>
              <a:off x="48" y="2976"/>
              <a:ext cx="1392" cy="1248"/>
              <a:chOff x="2880" y="2976"/>
              <a:chExt cx="1392" cy="1248"/>
            </a:xfrm>
          </p:grpSpPr>
          <p:grpSp>
            <p:nvGrpSpPr>
              <p:cNvPr id="30" name="Group 11">
                <a:extLst>
                  <a:ext uri="{FF2B5EF4-FFF2-40B4-BE49-F238E27FC236}">
                    <a16:creationId xmlns:a16="http://schemas.microsoft.com/office/drawing/2014/main" id="{2F1D256A-FC25-4677-A9E7-1FEB62155761}"/>
                  </a:ext>
                </a:extLst>
              </p:cNvPr>
              <p:cNvGrpSpPr>
                <a:grpSpLocks/>
              </p:cNvGrpSpPr>
              <p:nvPr/>
            </p:nvGrpSpPr>
            <p:grpSpPr bwMode="auto">
              <a:xfrm>
                <a:off x="2880" y="2976"/>
                <a:ext cx="1392" cy="1248"/>
                <a:chOff x="1776" y="1104"/>
                <a:chExt cx="1392" cy="1248"/>
              </a:xfrm>
            </p:grpSpPr>
            <p:sp>
              <p:nvSpPr>
                <p:cNvPr id="32" name="AutoShape 12" descr="Divot">
                  <a:extLst>
                    <a:ext uri="{FF2B5EF4-FFF2-40B4-BE49-F238E27FC236}">
                      <a16:creationId xmlns:a16="http://schemas.microsoft.com/office/drawing/2014/main" id="{5C30B4F8-0CA6-4CF2-8769-C65C4631554C}"/>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chemeClr val="bg1"/>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33" name="Rectangle 13">
                  <a:extLst>
                    <a:ext uri="{FF2B5EF4-FFF2-40B4-BE49-F238E27FC236}">
                      <a16:creationId xmlns:a16="http://schemas.microsoft.com/office/drawing/2014/main" id="{4173EC2C-CCF2-4462-8B73-16E2A89916C6}"/>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sp>
            <p:nvSpPr>
              <p:cNvPr id="31" name="Text Box 14">
                <a:extLst>
                  <a:ext uri="{FF2B5EF4-FFF2-40B4-BE49-F238E27FC236}">
                    <a16:creationId xmlns:a16="http://schemas.microsoft.com/office/drawing/2014/main" id="{AF02C197-E17C-451E-A5A8-C970A7D5F2D3}"/>
                  </a:ext>
                </a:extLst>
              </p:cNvPr>
              <p:cNvSpPr txBox="1">
                <a:spLocks noChangeArrowheads="1"/>
              </p:cNvSpPr>
              <p:nvPr/>
            </p:nvSpPr>
            <p:spPr bwMode="auto">
              <a:xfrm>
                <a:off x="3017" y="3184"/>
                <a:ext cx="462"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latin typeface="+mn-lt"/>
                  </a:rPr>
                  <a:t>Spirit Matter</a:t>
                </a:r>
              </a:p>
            </p:txBody>
          </p:sp>
        </p:grpSp>
        <p:grpSp>
          <p:nvGrpSpPr>
            <p:cNvPr id="12" name="Group 15">
              <a:extLst>
                <a:ext uri="{FF2B5EF4-FFF2-40B4-BE49-F238E27FC236}">
                  <a16:creationId xmlns:a16="http://schemas.microsoft.com/office/drawing/2014/main" id="{29F03FFA-3CAB-4B11-85E9-A8414C7E9683}"/>
                </a:ext>
              </a:extLst>
            </p:cNvPr>
            <p:cNvGrpSpPr>
              <a:grpSpLocks/>
            </p:cNvGrpSpPr>
            <p:nvPr/>
          </p:nvGrpSpPr>
          <p:grpSpPr bwMode="auto">
            <a:xfrm>
              <a:off x="1152" y="2640"/>
              <a:ext cx="1392" cy="1920"/>
              <a:chOff x="1104" y="2640"/>
              <a:chExt cx="1392" cy="1920"/>
            </a:xfrm>
          </p:grpSpPr>
          <p:grpSp>
            <p:nvGrpSpPr>
              <p:cNvPr id="18" name="Group 16">
                <a:extLst>
                  <a:ext uri="{FF2B5EF4-FFF2-40B4-BE49-F238E27FC236}">
                    <a16:creationId xmlns:a16="http://schemas.microsoft.com/office/drawing/2014/main" id="{35E801A6-ADB4-4129-822E-2B91303977DB}"/>
                  </a:ext>
                </a:extLst>
              </p:cNvPr>
              <p:cNvGrpSpPr>
                <a:grpSpLocks/>
              </p:cNvGrpSpPr>
              <p:nvPr/>
            </p:nvGrpSpPr>
            <p:grpSpPr bwMode="auto">
              <a:xfrm>
                <a:off x="1104" y="2640"/>
                <a:ext cx="1296" cy="1248"/>
                <a:chOff x="3744" y="2736"/>
                <a:chExt cx="1296" cy="1248"/>
              </a:xfrm>
            </p:grpSpPr>
            <p:grpSp>
              <p:nvGrpSpPr>
                <p:cNvPr id="26" name="Group 17">
                  <a:extLst>
                    <a:ext uri="{FF2B5EF4-FFF2-40B4-BE49-F238E27FC236}">
                      <a16:creationId xmlns:a16="http://schemas.microsoft.com/office/drawing/2014/main" id="{8A9ED59B-2B19-4F52-B680-D7EAD4281C9E}"/>
                    </a:ext>
                  </a:extLst>
                </p:cNvPr>
                <p:cNvGrpSpPr>
                  <a:grpSpLocks/>
                </p:cNvGrpSpPr>
                <p:nvPr/>
              </p:nvGrpSpPr>
              <p:grpSpPr bwMode="auto">
                <a:xfrm>
                  <a:off x="3744" y="2736"/>
                  <a:ext cx="1296" cy="1248"/>
                  <a:chOff x="912" y="2352"/>
                  <a:chExt cx="1296" cy="1248"/>
                </a:xfrm>
              </p:grpSpPr>
              <p:sp>
                <p:nvSpPr>
                  <p:cNvPr id="28" name="AutoShape 18" descr="Divot">
                    <a:extLst>
                      <a:ext uri="{FF2B5EF4-FFF2-40B4-BE49-F238E27FC236}">
                        <a16:creationId xmlns:a16="http://schemas.microsoft.com/office/drawing/2014/main" id="{C2750CB4-C945-48CD-98C8-9B302524E4CE}"/>
                      </a:ext>
                    </a:extLst>
                  </p:cNvPr>
                  <p:cNvSpPr>
                    <a:spLocks noChangeArrowheads="1"/>
                  </p:cNvSpPr>
                  <p:nvPr/>
                </p:nvSpPr>
                <p:spPr bwMode="auto">
                  <a:xfrm>
                    <a:off x="1440" y="2352"/>
                    <a:ext cx="768" cy="624"/>
                  </a:xfrm>
                  <a:prstGeom prst="cloudCallout">
                    <a:avLst>
                      <a:gd name="adj1" fmla="val -114065"/>
                      <a:gd name="adj2" fmla="val 134611"/>
                    </a:avLst>
                  </a:prstGeom>
                  <a:pattFill prst="divot">
                    <a:fgClr>
                      <a:schemeClr val="accent2"/>
                    </a:fgClr>
                    <a:bgClr>
                      <a:schemeClr val="bg1"/>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29" name="Rectangle 19">
                    <a:extLst>
                      <a:ext uri="{FF2B5EF4-FFF2-40B4-BE49-F238E27FC236}">
                        <a16:creationId xmlns:a16="http://schemas.microsoft.com/office/drawing/2014/main" id="{D7886C83-22B6-40D7-A355-3F4552383091}"/>
                      </a:ext>
                    </a:extLst>
                  </p:cNvPr>
                  <p:cNvSpPr>
                    <a:spLocks noChangeArrowheads="1"/>
                  </p:cNvSpPr>
                  <p:nvPr/>
                </p:nvSpPr>
                <p:spPr bwMode="auto">
                  <a:xfrm>
                    <a:off x="912" y="2976"/>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sp>
              <p:nvSpPr>
                <p:cNvPr id="27" name="Text Box 20">
                  <a:extLst>
                    <a:ext uri="{FF2B5EF4-FFF2-40B4-BE49-F238E27FC236}">
                      <a16:creationId xmlns:a16="http://schemas.microsoft.com/office/drawing/2014/main" id="{C16AD289-CBC7-413F-BFC9-500BCA93A9E1}"/>
                    </a:ext>
                  </a:extLst>
                </p:cNvPr>
                <p:cNvSpPr txBox="1">
                  <a:spLocks noChangeArrowheads="1"/>
                </p:cNvSpPr>
                <p:nvPr/>
              </p:nvSpPr>
              <p:spPr bwMode="auto">
                <a:xfrm>
                  <a:off x="4380" y="2976"/>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grpSp>
          <p:grpSp>
            <p:nvGrpSpPr>
              <p:cNvPr id="19" name="Group 21">
                <a:extLst>
                  <a:ext uri="{FF2B5EF4-FFF2-40B4-BE49-F238E27FC236}">
                    <a16:creationId xmlns:a16="http://schemas.microsoft.com/office/drawing/2014/main" id="{61A18848-6430-4DD0-B367-7FE370126865}"/>
                  </a:ext>
                </a:extLst>
              </p:cNvPr>
              <p:cNvGrpSpPr>
                <a:grpSpLocks/>
              </p:cNvGrpSpPr>
              <p:nvPr/>
            </p:nvGrpSpPr>
            <p:grpSpPr bwMode="auto">
              <a:xfrm>
                <a:off x="1200" y="3312"/>
                <a:ext cx="1296" cy="1248"/>
                <a:chOff x="3744" y="2736"/>
                <a:chExt cx="1296" cy="1248"/>
              </a:xfrm>
            </p:grpSpPr>
            <p:grpSp>
              <p:nvGrpSpPr>
                <p:cNvPr id="21" name="Group 22">
                  <a:extLst>
                    <a:ext uri="{FF2B5EF4-FFF2-40B4-BE49-F238E27FC236}">
                      <a16:creationId xmlns:a16="http://schemas.microsoft.com/office/drawing/2014/main" id="{74C00EED-63EE-42AB-BFF0-67A19B876002}"/>
                    </a:ext>
                  </a:extLst>
                </p:cNvPr>
                <p:cNvGrpSpPr>
                  <a:grpSpLocks/>
                </p:cNvGrpSpPr>
                <p:nvPr/>
              </p:nvGrpSpPr>
              <p:grpSpPr bwMode="auto">
                <a:xfrm>
                  <a:off x="3744" y="2736"/>
                  <a:ext cx="1296" cy="1248"/>
                  <a:chOff x="912" y="2352"/>
                  <a:chExt cx="1296" cy="1248"/>
                </a:xfrm>
              </p:grpSpPr>
              <p:sp>
                <p:nvSpPr>
                  <p:cNvPr id="23" name="AutoShape 23" descr="Divot">
                    <a:extLst>
                      <a:ext uri="{FF2B5EF4-FFF2-40B4-BE49-F238E27FC236}">
                        <a16:creationId xmlns:a16="http://schemas.microsoft.com/office/drawing/2014/main" id="{17179940-4F38-4BCA-8C27-680DEE73F54D}"/>
                      </a:ext>
                    </a:extLst>
                  </p:cNvPr>
                  <p:cNvSpPr>
                    <a:spLocks noChangeArrowheads="1"/>
                  </p:cNvSpPr>
                  <p:nvPr/>
                </p:nvSpPr>
                <p:spPr bwMode="auto">
                  <a:xfrm>
                    <a:off x="1440" y="2352"/>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24" name="Rectangle 24">
                    <a:extLst>
                      <a:ext uri="{FF2B5EF4-FFF2-40B4-BE49-F238E27FC236}">
                        <a16:creationId xmlns:a16="http://schemas.microsoft.com/office/drawing/2014/main" id="{26C1DDBC-5FED-4528-B43F-8D0524F556B5}"/>
                      </a:ext>
                    </a:extLst>
                  </p:cNvPr>
                  <p:cNvSpPr>
                    <a:spLocks noChangeArrowheads="1"/>
                  </p:cNvSpPr>
                  <p:nvPr/>
                </p:nvSpPr>
                <p:spPr bwMode="auto">
                  <a:xfrm>
                    <a:off x="912" y="2976"/>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sp>
              <p:nvSpPr>
                <p:cNvPr id="22" name="Text Box 25">
                  <a:extLst>
                    <a:ext uri="{FF2B5EF4-FFF2-40B4-BE49-F238E27FC236}">
                      <a16:creationId xmlns:a16="http://schemas.microsoft.com/office/drawing/2014/main" id="{D3511CC0-353F-478D-8BF4-1FDFF206BBAE}"/>
                    </a:ext>
                  </a:extLst>
                </p:cNvPr>
                <p:cNvSpPr txBox="1">
                  <a:spLocks noChangeArrowheads="1"/>
                </p:cNvSpPr>
                <p:nvPr/>
              </p:nvSpPr>
              <p:spPr bwMode="auto">
                <a:xfrm>
                  <a:off x="4380" y="2976"/>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grpSp>
        </p:grpSp>
        <p:grpSp>
          <p:nvGrpSpPr>
            <p:cNvPr id="13" name="Group 26">
              <a:extLst>
                <a:ext uri="{FF2B5EF4-FFF2-40B4-BE49-F238E27FC236}">
                  <a16:creationId xmlns:a16="http://schemas.microsoft.com/office/drawing/2014/main" id="{EA625CD6-21F1-4CFD-BEAB-D7550A52EE29}"/>
                </a:ext>
              </a:extLst>
            </p:cNvPr>
            <p:cNvGrpSpPr>
              <a:grpSpLocks/>
            </p:cNvGrpSpPr>
            <p:nvPr/>
          </p:nvGrpSpPr>
          <p:grpSpPr bwMode="auto">
            <a:xfrm>
              <a:off x="864" y="3360"/>
              <a:ext cx="1392" cy="1248"/>
              <a:chOff x="2880" y="2976"/>
              <a:chExt cx="1392" cy="1248"/>
            </a:xfrm>
          </p:grpSpPr>
          <p:grpSp>
            <p:nvGrpSpPr>
              <p:cNvPr id="14" name="Group 27">
                <a:extLst>
                  <a:ext uri="{FF2B5EF4-FFF2-40B4-BE49-F238E27FC236}">
                    <a16:creationId xmlns:a16="http://schemas.microsoft.com/office/drawing/2014/main" id="{5FA7E001-03D0-435C-A3A8-B4AC1D6BEA6D}"/>
                  </a:ext>
                </a:extLst>
              </p:cNvPr>
              <p:cNvGrpSpPr>
                <a:grpSpLocks/>
              </p:cNvGrpSpPr>
              <p:nvPr/>
            </p:nvGrpSpPr>
            <p:grpSpPr bwMode="auto">
              <a:xfrm>
                <a:off x="2880" y="2976"/>
                <a:ext cx="1392" cy="1248"/>
                <a:chOff x="1776" y="1104"/>
                <a:chExt cx="1392" cy="1248"/>
              </a:xfrm>
            </p:grpSpPr>
            <p:sp>
              <p:nvSpPr>
                <p:cNvPr id="16" name="AutoShape 28" descr="Divot">
                  <a:extLst>
                    <a:ext uri="{FF2B5EF4-FFF2-40B4-BE49-F238E27FC236}">
                      <a16:creationId xmlns:a16="http://schemas.microsoft.com/office/drawing/2014/main" id="{7F1FC1CB-A156-4B7F-8125-39911CDE4C13}"/>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chemeClr val="bg1"/>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17" name="Rectangle 29">
                  <a:extLst>
                    <a:ext uri="{FF2B5EF4-FFF2-40B4-BE49-F238E27FC236}">
                      <a16:creationId xmlns:a16="http://schemas.microsoft.com/office/drawing/2014/main" id="{205B969E-F079-49EC-96E5-44408AF2D5BC}"/>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sp>
            <p:nvSpPr>
              <p:cNvPr id="15" name="Text Box 30">
                <a:extLst>
                  <a:ext uri="{FF2B5EF4-FFF2-40B4-BE49-F238E27FC236}">
                    <a16:creationId xmlns:a16="http://schemas.microsoft.com/office/drawing/2014/main" id="{9B1AE60F-511E-4F14-B13C-4B46F4C24DAF}"/>
                  </a:ext>
                </a:extLst>
              </p:cNvPr>
              <p:cNvSpPr txBox="1">
                <a:spLocks noChangeArrowheads="1"/>
              </p:cNvSpPr>
              <p:nvPr/>
            </p:nvSpPr>
            <p:spPr bwMode="auto">
              <a:xfrm>
                <a:off x="3001" y="3184"/>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grpSp>
      </p:grpSp>
      <p:sp>
        <p:nvSpPr>
          <p:cNvPr id="38" name="Text Box 32">
            <a:extLst>
              <a:ext uri="{FF2B5EF4-FFF2-40B4-BE49-F238E27FC236}">
                <a16:creationId xmlns:a16="http://schemas.microsoft.com/office/drawing/2014/main" id="{8E341FE5-9951-4E84-96EC-23142F59C4BA}"/>
              </a:ext>
            </a:extLst>
          </p:cNvPr>
          <p:cNvSpPr txBox="1">
            <a:spLocks noChangeArrowheads="1"/>
          </p:cNvSpPr>
          <p:nvPr/>
        </p:nvSpPr>
        <p:spPr bwMode="auto">
          <a:xfrm>
            <a:off x="381000" y="1714912"/>
            <a:ext cx="11430000" cy="954107"/>
          </a:xfrm>
          <a:prstGeom prst="rect">
            <a:avLst/>
          </a:prstGeom>
          <a:noFill/>
          <a:ln w="9525">
            <a:noFill/>
            <a:miter lim="800000"/>
            <a:headEnd/>
            <a:tailEnd/>
          </a:ln>
        </p:spPr>
        <p:txBody>
          <a:bodyPr wrap="square">
            <a:spAutoFit/>
          </a:bodyPr>
          <a:lstStyle/>
          <a:p>
            <a:pPr>
              <a:defRPr/>
            </a:pPr>
            <a:r>
              <a:rPr lang="en-US" sz="2800" b="1" dirty="0">
                <a:solidFill>
                  <a:srgbClr val="00FF00"/>
                </a:solidFill>
                <a:effectLst>
                  <a:outerShdw blurRad="38100" dist="38100" dir="2700000" algn="tl">
                    <a:srgbClr val="000000">
                      <a:alpha val="43137"/>
                    </a:srgbClr>
                  </a:outerShdw>
                </a:effectLst>
                <a:latin typeface="+mn-lt"/>
              </a:rPr>
              <a:t>D&amp;C 93:29; 88:40 </a:t>
            </a:r>
            <a:r>
              <a:rPr lang="en-US" sz="2800" b="1" dirty="0">
                <a:latin typeface="+mn-lt"/>
              </a:rPr>
              <a:t>“Intelligence, or the light of truth, was not created or made, neither can be … light and truth forsake that evil one.”</a:t>
            </a:r>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40" name="Text Box 77">
            <a:extLst>
              <a:ext uri="{FF2B5EF4-FFF2-40B4-BE49-F238E27FC236}">
                <a16:creationId xmlns:a16="http://schemas.microsoft.com/office/drawing/2014/main" id="{90BE9CC8-7DAE-4F18-926B-7C500B4EC924}"/>
              </a:ext>
            </a:extLst>
          </p:cNvPr>
          <p:cNvSpPr txBox="1">
            <a:spLocks noChangeArrowheads="1"/>
          </p:cNvSpPr>
          <p:nvPr/>
        </p:nvSpPr>
        <p:spPr bwMode="auto">
          <a:xfrm>
            <a:off x="152400" y="76118"/>
            <a:ext cx="11887200" cy="584775"/>
          </a:xfrm>
          <a:prstGeom prst="rect">
            <a:avLst/>
          </a:prstGeom>
          <a:solidFill>
            <a:schemeClr val="bg1"/>
          </a:solidFill>
          <a:ln w="9525">
            <a:noFill/>
            <a:miter lim="800000"/>
            <a:headEnd/>
            <a:tailEnd/>
          </a:ln>
          <a:effectLst/>
        </p:spPr>
        <p:txBody>
          <a:bodyPr wrap="square">
            <a:spAutoFit/>
          </a:bodyPr>
          <a:lstStyle/>
          <a:p>
            <a:pPr algn="ctr" fontAlgn="auto">
              <a:spcBef>
                <a:spcPts val="0"/>
              </a:spcBef>
              <a:spcAft>
                <a:spcPts val="0"/>
              </a:spcAft>
              <a:defRPr/>
            </a:pPr>
            <a:r>
              <a:rPr lang="en-US" sz="3200" b="1" dirty="0">
                <a:solidFill>
                  <a:srgbClr val="00FF00"/>
                </a:solidFill>
                <a:effectLst>
                  <a:outerShdw blurRad="50800" dist="38100" dir="2700000" algn="tl" rotWithShape="0">
                    <a:prstClr val="black">
                      <a:alpha val="40000"/>
                    </a:prstClr>
                  </a:outerShdw>
                </a:effectLst>
                <a:latin typeface="+mn-lt"/>
              </a:rPr>
              <a:t>7: LIGHT AND TRUTH FORSAKE THAT EVIL ONE</a:t>
            </a:r>
          </a:p>
        </p:txBody>
      </p:sp>
    </p:spTree>
    <p:extLst>
      <p:ext uri="{BB962C8B-B14F-4D97-AF65-F5344CB8AC3E}">
        <p14:creationId xmlns:p14="http://schemas.microsoft.com/office/powerpoint/2010/main" val="323306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5833 0.01667 L 1.00833 0.01667 " pathEditMode="relative" rAng="0" ptsTypes="AA">
                                      <p:cBhvr>
                                        <p:cTn id="6" dur="2000" fill="hold"/>
                                        <p:tgtEl>
                                          <p:spTgt spid="8"/>
                                        </p:tgtEl>
                                        <p:attrNameLst>
                                          <p:attrName>ppt_x</p:attrName>
                                          <p:attrName>ppt_y</p:attrName>
                                        </p:attrNameLst>
                                      </p:cBhvr>
                                      <p:rCtr x="47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13</a:t>
            </a:fld>
            <a:endParaRPr lang="en-US" dirty="0"/>
          </a:p>
        </p:txBody>
      </p:sp>
      <p:sp>
        <p:nvSpPr>
          <p:cNvPr id="6" name="Text Box 77">
            <a:extLst>
              <a:ext uri="{FF2B5EF4-FFF2-40B4-BE49-F238E27FC236}">
                <a16:creationId xmlns:a16="http://schemas.microsoft.com/office/drawing/2014/main" id="{F125131E-86AA-48EF-BB07-F610A21DF459}"/>
              </a:ext>
            </a:extLst>
          </p:cNvPr>
          <p:cNvSpPr txBox="1">
            <a:spLocks noChangeArrowheads="1"/>
          </p:cNvSpPr>
          <p:nvPr/>
        </p:nvSpPr>
        <p:spPr bwMode="auto">
          <a:xfrm>
            <a:off x="76200" y="76118"/>
            <a:ext cx="12116362" cy="584775"/>
          </a:xfrm>
          <a:prstGeom prst="rect">
            <a:avLst/>
          </a:prstGeom>
          <a:solidFill>
            <a:schemeClr val="bg1"/>
          </a:solidFill>
          <a:ln w="9525">
            <a:noFill/>
            <a:miter lim="800000"/>
            <a:headEnd/>
            <a:tailEnd/>
          </a:ln>
          <a:effectLst/>
        </p:spPr>
        <p:txBody>
          <a:bodyPr wrap="square">
            <a:spAutoFit/>
          </a:bodyPr>
          <a:lstStyle/>
          <a:p>
            <a:pPr algn="ctr" fontAlgn="auto">
              <a:spcBef>
                <a:spcPts val="0"/>
              </a:spcBef>
              <a:spcAft>
                <a:spcPts val="0"/>
              </a:spcAft>
              <a:defRPr/>
            </a:pPr>
            <a:r>
              <a:rPr lang="en-US" sz="3200" b="1" dirty="0">
                <a:solidFill>
                  <a:srgbClr val="00FF00"/>
                </a:solidFill>
                <a:effectLst>
                  <a:outerShdw blurRad="50800" dist="38100" dir="2700000" algn="tl" rotWithShape="0">
                    <a:prstClr val="black">
                      <a:alpha val="40000"/>
                    </a:prstClr>
                  </a:outerShdw>
                </a:effectLst>
                <a:latin typeface="+mn-lt"/>
              </a:rPr>
              <a:t>8: SPIRIT MATTER (intelligence) ATTRACTS LIKE SUBSTANCE</a:t>
            </a:r>
          </a:p>
        </p:txBody>
      </p:sp>
      <p:sp>
        <p:nvSpPr>
          <p:cNvPr id="7" name="Rectangle 6">
            <a:extLst>
              <a:ext uri="{FF2B5EF4-FFF2-40B4-BE49-F238E27FC236}">
                <a16:creationId xmlns:a16="http://schemas.microsoft.com/office/drawing/2014/main" id="{F41C2E69-5E07-463F-9081-1A853DCF29C9}"/>
              </a:ext>
            </a:extLst>
          </p:cNvPr>
          <p:cNvSpPr/>
          <p:nvPr/>
        </p:nvSpPr>
        <p:spPr>
          <a:xfrm>
            <a:off x="304800" y="1118093"/>
            <a:ext cx="8839200" cy="550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2">
            <a:extLst>
              <a:ext uri="{FF2B5EF4-FFF2-40B4-BE49-F238E27FC236}">
                <a16:creationId xmlns:a16="http://schemas.microsoft.com/office/drawing/2014/main" id="{B201E1B5-CF89-4DE7-B100-1FE14CE20C9B}"/>
              </a:ext>
            </a:extLst>
          </p:cNvPr>
          <p:cNvGrpSpPr>
            <a:grpSpLocks/>
          </p:cNvGrpSpPr>
          <p:nvPr/>
        </p:nvGrpSpPr>
        <p:grpSpPr bwMode="auto">
          <a:xfrm>
            <a:off x="5791200" y="3962400"/>
            <a:ext cx="2057400" cy="1981200"/>
            <a:chOff x="1488" y="3360"/>
            <a:chExt cx="1296" cy="1248"/>
          </a:xfrm>
        </p:grpSpPr>
        <p:grpSp>
          <p:nvGrpSpPr>
            <p:cNvPr id="9" name="Group 3">
              <a:extLst>
                <a:ext uri="{FF2B5EF4-FFF2-40B4-BE49-F238E27FC236}">
                  <a16:creationId xmlns:a16="http://schemas.microsoft.com/office/drawing/2014/main" id="{13584AB5-2E5C-4495-8D81-4E3B070C0003}"/>
                </a:ext>
              </a:extLst>
            </p:cNvPr>
            <p:cNvGrpSpPr>
              <a:grpSpLocks/>
            </p:cNvGrpSpPr>
            <p:nvPr/>
          </p:nvGrpSpPr>
          <p:grpSpPr bwMode="auto">
            <a:xfrm>
              <a:off x="1488" y="3360"/>
              <a:ext cx="1296" cy="1248"/>
              <a:chOff x="1008" y="1056"/>
              <a:chExt cx="1296" cy="1248"/>
            </a:xfrm>
          </p:grpSpPr>
          <p:sp>
            <p:nvSpPr>
              <p:cNvPr id="12" name="Text Box 4">
                <a:extLst>
                  <a:ext uri="{FF2B5EF4-FFF2-40B4-BE49-F238E27FC236}">
                    <a16:creationId xmlns:a16="http://schemas.microsoft.com/office/drawing/2014/main" id="{365B96F0-2436-4580-8EEF-473B532BDF28}"/>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chemeClr val="accent2"/>
                  </a:solidFill>
                  <a:latin typeface="+mn-lt"/>
                </a:endParaRPr>
              </a:p>
            </p:txBody>
          </p:sp>
          <p:grpSp>
            <p:nvGrpSpPr>
              <p:cNvPr id="13" name="Group 5">
                <a:extLst>
                  <a:ext uri="{FF2B5EF4-FFF2-40B4-BE49-F238E27FC236}">
                    <a16:creationId xmlns:a16="http://schemas.microsoft.com/office/drawing/2014/main" id="{ABD64B39-E593-4ED3-A984-E3D2957C3B01}"/>
                  </a:ext>
                </a:extLst>
              </p:cNvPr>
              <p:cNvGrpSpPr>
                <a:grpSpLocks/>
              </p:cNvGrpSpPr>
              <p:nvPr/>
            </p:nvGrpSpPr>
            <p:grpSpPr bwMode="auto">
              <a:xfrm>
                <a:off x="1008" y="1056"/>
                <a:ext cx="1296" cy="1248"/>
                <a:chOff x="912" y="2352"/>
                <a:chExt cx="1296" cy="1248"/>
              </a:xfrm>
            </p:grpSpPr>
            <p:sp>
              <p:nvSpPr>
                <p:cNvPr id="14" name="AutoShape 6" descr="Divot">
                  <a:extLst>
                    <a:ext uri="{FF2B5EF4-FFF2-40B4-BE49-F238E27FC236}">
                      <a16:creationId xmlns:a16="http://schemas.microsoft.com/office/drawing/2014/main" id="{BF780A9A-AB84-4258-BBE1-BEEDD41AD4FC}"/>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latin typeface="+mn-lt"/>
                  </a:endParaRPr>
                </a:p>
              </p:txBody>
            </p:sp>
            <p:sp>
              <p:nvSpPr>
                <p:cNvPr id="15" name="Rectangle 7">
                  <a:extLst>
                    <a:ext uri="{FF2B5EF4-FFF2-40B4-BE49-F238E27FC236}">
                      <a16:creationId xmlns:a16="http://schemas.microsoft.com/office/drawing/2014/main" id="{7B537A8D-12CB-4406-A752-6C9ECD33F20C}"/>
                    </a:ext>
                  </a:extLst>
                </p:cNvPr>
                <p:cNvSpPr>
                  <a:spLocks noChangeArrowheads="1"/>
                </p:cNvSpPr>
                <p:nvPr/>
              </p:nvSpPr>
              <p:spPr bwMode="auto">
                <a:xfrm>
                  <a:off x="912" y="2976"/>
                  <a:ext cx="720" cy="624"/>
                </a:xfrm>
                <a:prstGeom prst="rect">
                  <a:avLst/>
                </a:prstGeom>
                <a:solidFill>
                  <a:schemeClr val="bg1"/>
                </a:solidFill>
                <a:ln w="9525">
                  <a:noFill/>
                  <a:miter lim="800000"/>
                  <a:headEnd/>
                  <a:tailEnd/>
                </a:ln>
              </p:spPr>
              <p:txBody>
                <a:bodyPr wrap="none" anchor="ctr"/>
                <a:lstStyle/>
                <a:p>
                  <a:pPr>
                    <a:defRPr/>
                  </a:pPr>
                  <a:endParaRPr lang="en-US">
                    <a:latin typeface="+mn-lt"/>
                  </a:endParaRPr>
                </a:p>
              </p:txBody>
            </p:sp>
          </p:grpSp>
        </p:grpSp>
        <p:sp>
          <p:nvSpPr>
            <p:cNvPr id="11" name="Rectangle 8">
              <a:extLst>
                <a:ext uri="{FF2B5EF4-FFF2-40B4-BE49-F238E27FC236}">
                  <a16:creationId xmlns:a16="http://schemas.microsoft.com/office/drawing/2014/main" id="{C19C146A-E99F-488A-A2B4-3CC40128552D}"/>
                </a:ext>
              </a:extLst>
            </p:cNvPr>
            <p:cNvSpPr>
              <a:spLocks noChangeArrowheads="1"/>
            </p:cNvSpPr>
            <p:nvPr/>
          </p:nvSpPr>
          <p:spPr bwMode="auto">
            <a:xfrm>
              <a:off x="2133" y="3492"/>
              <a:ext cx="592" cy="291"/>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200" b="1" dirty="0">
                  <a:solidFill>
                    <a:srgbClr val="00FF00"/>
                  </a:solidFill>
                  <a:latin typeface="+mn-lt"/>
                </a:rPr>
                <a:t>Non-Acting </a:t>
              </a:r>
            </a:p>
            <a:p>
              <a:pPr algn="ctr" fontAlgn="auto">
                <a:spcBef>
                  <a:spcPts val="0"/>
                </a:spcBef>
                <a:spcAft>
                  <a:spcPts val="0"/>
                </a:spcAft>
                <a:defRPr/>
              </a:pPr>
              <a:r>
                <a:rPr lang="en-US" sz="1200" b="1" dirty="0">
                  <a:solidFill>
                    <a:srgbClr val="00FF00"/>
                  </a:solidFill>
                  <a:latin typeface="+mn-lt"/>
                </a:rPr>
                <a:t>Matter</a:t>
              </a:r>
            </a:p>
          </p:txBody>
        </p:sp>
      </p:grpSp>
      <p:grpSp>
        <p:nvGrpSpPr>
          <p:cNvPr id="16" name="Group 9">
            <a:extLst>
              <a:ext uri="{FF2B5EF4-FFF2-40B4-BE49-F238E27FC236}">
                <a16:creationId xmlns:a16="http://schemas.microsoft.com/office/drawing/2014/main" id="{D14826D0-E59F-4A2B-8D6A-8C98F599B8C4}"/>
              </a:ext>
            </a:extLst>
          </p:cNvPr>
          <p:cNvGrpSpPr>
            <a:grpSpLocks/>
          </p:cNvGrpSpPr>
          <p:nvPr/>
        </p:nvGrpSpPr>
        <p:grpSpPr bwMode="auto">
          <a:xfrm>
            <a:off x="914400" y="898525"/>
            <a:ext cx="7519988" cy="625475"/>
            <a:chOff x="687" y="1324"/>
            <a:chExt cx="4737" cy="394"/>
          </a:xfrm>
        </p:grpSpPr>
        <p:sp>
          <p:nvSpPr>
            <p:cNvPr id="17" name="Text Box 10">
              <a:extLst>
                <a:ext uri="{FF2B5EF4-FFF2-40B4-BE49-F238E27FC236}">
                  <a16:creationId xmlns:a16="http://schemas.microsoft.com/office/drawing/2014/main" id="{4BFB4A42-5E51-46DC-84AA-A8AD7F0757BB}"/>
                </a:ext>
              </a:extLst>
            </p:cNvPr>
            <p:cNvSpPr txBox="1">
              <a:spLocks noChangeArrowheads="1"/>
            </p:cNvSpPr>
            <p:nvPr/>
          </p:nvSpPr>
          <p:spPr bwMode="auto">
            <a:xfrm>
              <a:off x="1392" y="1324"/>
              <a:ext cx="4032" cy="231"/>
            </a:xfrm>
            <a:prstGeom prst="rect">
              <a:avLst/>
            </a:prstGeom>
            <a:noFill/>
            <a:ln w="9525">
              <a:noFill/>
              <a:miter lim="800000"/>
              <a:headEnd/>
              <a:tailEnd/>
            </a:ln>
          </p:spPr>
          <p:txBody>
            <a:bodyPr>
              <a:spAutoFit/>
            </a:bodyPr>
            <a:lstStyle/>
            <a:p>
              <a:pPr algn="just">
                <a:defRPr/>
              </a:pPr>
              <a:endParaRPr lang="en-US" b="1">
                <a:solidFill>
                  <a:schemeClr val="accent2"/>
                </a:solidFill>
                <a:latin typeface="+mn-lt"/>
              </a:endParaRPr>
            </a:p>
          </p:txBody>
        </p:sp>
        <p:sp>
          <p:nvSpPr>
            <p:cNvPr id="18" name="Rectangle 19">
              <a:extLst>
                <a:ext uri="{FF2B5EF4-FFF2-40B4-BE49-F238E27FC236}">
                  <a16:creationId xmlns:a16="http://schemas.microsoft.com/office/drawing/2014/main" id="{307D649A-6640-4792-86CE-C39346B04E16}"/>
                </a:ext>
              </a:extLst>
            </p:cNvPr>
            <p:cNvSpPr>
              <a:spLocks noChangeArrowheads="1"/>
            </p:cNvSpPr>
            <p:nvPr/>
          </p:nvSpPr>
          <p:spPr bwMode="auto">
            <a:xfrm>
              <a:off x="687" y="1622"/>
              <a:ext cx="240" cy="96"/>
            </a:xfrm>
            <a:prstGeom prst="rect">
              <a:avLst/>
            </a:prstGeom>
            <a:solidFill>
              <a:schemeClr val="bg1"/>
            </a:solidFill>
            <a:ln w="9525">
              <a:noFill/>
              <a:miter lim="800000"/>
              <a:headEnd/>
              <a:tailEnd/>
            </a:ln>
          </p:spPr>
          <p:txBody>
            <a:bodyPr wrap="none" anchor="ctr"/>
            <a:lstStyle/>
            <a:p>
              <a:pPr>
                <a:defRPr/>
              </a:pPr>
              <a:endParaRPr lang="en-US">
                <a:latin typeface="+mn-lt"/>
              </a:endParaRPr>
            </a:p>
          </p:txBody>
        </p:sp>
      </p:grpSp>
      <p:sp>
        <p:nvSpPr>
          <p:cNvPr id="19" name="Rectangle 22">
            <a:extLst>
              <a:ext uri="{FF2B5EF4-FFF2-40B4-BE49-F238E27FC236}">
                <a16:creationId xmlns:a16="http://schemas.microsoft.com/office/drawing/2014/main" id="{0D0C80D1-181E-4FB5-8692-860E05B70821}"/>
              </a:ext>
            </a:extLst>
          </p:cNvPr>
          <p:cNvSpPr>
            <a:spLocks noChangeArrowheads="1"/>
          </p:cNvSpPr>
          <p:nvPr/>
        </p:nvSpPr>
        <p:spPr bwMode="auto">
          <a:xfrm>
            <a:off x="304800" y="2133600"/>
            <a:ext cx="11658600" cy="523220"/>
          </a:xfrm>
          <a:prstGeom prst="rect">
            <a:avLst/>
          </a:prstGeom>
          <a:noFill/>
          <a:ln w="9525">
            <a:noFill/>
            <a:miter lim="800000"/>
            <a:headEnd/>
            <a:tailEnd/>
          </a:ln>
        </p:spPr>
        <p:txBody>
          <a:bodyPr wrap="square">
            <a:spAutoFit/>
          </a:bodyPr>
          <a:lstStyle/>
          <a:p>
            <a:pPr>
              <a:defRPr/>
            </a:pPr>
            <a:r>
              <a:rPr lang="en-US" sz="2800" b="1" dirty="0">
                <a:solidFill>
                  <a:srgbClr val="00FF00"/>
                </a:solidFill>
                <a:effectLst>
                  <a:outerShdw blurRad="38100" dist="38100" dir="2700000" algn="tl">
                    <a:srgbClr val="000000">
                      <a:alpha val="43137"/>
                    </a:srgbClr>
                  </a:outerShdw>
                </a:effectLst>
                <a:latin typeface="+mn-lt"/>
              </a:rPr>
              <a:t>D&amp;C 88:40 </a:t>
            </a:r>
            <a:r>
              <a:rPr lang="en-US" sz="2800" b="1" dirty="0">
                <a:latin typeface="+mn-lt"/>
              </a:rPr>
              <a:t>Intelligence cleaveth unto intelligence; light cleaveth unto light.</a:t>
            </a:r>
          </a:p>
        </p:txBody>
      </p:sp>
      <p:grpSp>
        <p:nvGrpSpPr>
          <p:cNvPr id="21" name="Group 23">
            <a:extLst>
              <a:ext uri="{FF2B5EF4-FFF2-40B4-BE49-F238E27FC236}">
                <a16:creationId xmlns:a16="http://schemas.microsoft.com/office/drawing/2014/main" id="{5F84538C-C8F1-490D-95AC-EA5A7E6C94A8}"/>
              </a:ext>
            </a:extLst>
          </p:cNvPr>
          <p:cNvGrpSpPr>
            <a:grpSpLocks/>
          </p:cNvGrpSpPr>
          <p:nvPr/>
        </p:nvGrpSpPr>
        <p:grpSpPr bwMode="auto">
          <a:xfrm>
            <a:off x="762000" y="3733800"/>
            <a:ext cx="2057400" cy="1981200"/>
            <a:chOff x="480" y="2640"/>
            <a:chExt cx="1296" cy="1248"/>
          </a:xfrm>
        </p:grpSpPr>
        <p:grpSp>
          <p:nvGrpSpPr>
            <p:cNvPr id="22" name="Group 24">
              <a:extLst>
                <a:ext uri="{FF2B5EF4-FFF2-40B4-BE49-F238E27FC236}">
                  <a16:creationId xmlns:a16="http://schemas.microsoft.com/office/drawing/2014/main" id="{7D223498-C5C2-4176-82F9-2DDF818ADBE2}"/>
                </a:ext>
              </a:extLst>
            </p:cNvPr>
            <p:cNvGrpSpPr>
              <a:grpSpLocks/>
            </p:cNvGrpSpPr>
            <p:nvPr/>
          </p:nvGrpSpPr>
          <p:grpSpPr bwMode="auto">
            <a:xfrm>
              <a:off x="480" y="2640"/>
              <a:ext cx="1296" cy="1248"/>
              <a:chOff x="912" y="2352"/>
              <a:chExt cx="1296" cy="1248"/>
            </a:xfrm>
          </p:grpSpPr>
          <p:sp>
            <p:nvSpPr>
              <p:cNvPr id="24" name="AutoShape 25" descr="Divot">
                <a:extLst>
                  <a:ext uri="{FF2B5EF4-FFF2-40B4-BE49-F238E27FC236}">
                    <a16:creationId xmlns:a16="http://schemas.microsoft.com/office/drawing/2014/main" id="{709C7F63-2097-4FAC-8F6F-A64B62EAEFEB}"/>
                  </a:ext>
                </a:extLst>
              </p:cNvPr>
              <p:cNvSpPr>
                <a:spLocks noChangeArrowheads="1"/>
              </p:cNvSpPr>
              <p:nvPr/>
            </p:nvSpPr>
            <p:spPr bwMode="auto">
              <a:xfrm>
                <a:off x="1440" y="2352"/>
                <a:ext cx="768" cy="624"/>
              </a:xfrm>
              <a:prstGeom prst="cloudCallout">
                <a:avLst>
                  <a:gd name="adj1" fmla="val -114065"/>
                  <a:gd name="adj2" fmla="val 134611"/>
                </a:avLst>
              </a:prstGeom>
              <a:pattFill prst="divot">
                <a:fgClr>
                  <a:schemeClr val="accent2"/>
                </a:fgClr>
                <a:bgClr>
                  <a:schemeClr val="bg1"/>
                </a:bgClr>
              </a:pattFill>
              <a:ln w="9525">
                <a:solidFill>
                  <a:srgbClr val="00FF00"/>
                </a:solidFill>
                <a:round/>
                <a:headEnd/>
                <a:tailEnd/>
              </a:ln>
            </p:spPr>
            <p:txBody>
              <a:bodyPr/>
              <a:lstStyle/>
              <a:p>
                <a:pPr algn="ctr">
                  <a:defRPr/>
                </a:pPr>
                <a:endParaRPr lang="en-US" sz="2400" b="1">
                  <a:latin typeface="+mn-lt"/>
                </a:endParaRPr>
              </a:p>
            </p:txBody>
          </p:sp>
          <p:sp>
            <p:nvSpPr>
              <p:cNvPr id="26" name="Rectangle 26">
                <a:extLst>
                  <a:ext uri="{FF2B5EF4-FFF2-40B4-BE49-F238E27FC236}">
                    <a16:creationId xmlns:a16="http://schemas.microsoft.com/office/drawing/2014/main" id="{1F6FA419-78ED-4D71-BDC9-7B9C0245F1F4}"/>
                  </a:ext>
                </a:extLst>
              </p:cNvPr>
              <p:cNvSpPr>
                <a:spLocks noChangeArrowheads="1"/>
              </p:cNvSpPr>
              <p:nvPr/>
            </p:nvSpPr>
            <p:spPr bwMode="auto">
              <a:xfrm>
                <a:off x="912" y="2976"/>
                <a:ext cx="720" cy="624"/>
              </a:xfrm>
              <a:prstGeom prst="rect">
                <a:avLst/>
              </a:prstGeom>
              <a:solidFill>
                <a:schemeClr val="bg1"/>
              </a:solidFill>
              <a:ln w="9525">
                <a:noFill/>
                <a:miter lim="800000"/>
                <a:headEnd/>
                <a:tailEnd/>
              </a:ln>
            </p:spPr>
            <p:txBody>
              <a:bodyPr wrap="none" anchor="ctr"/>
              <a:lstStyle/>
              <a:p>
                <a:pPr>
                  <a:defRPr/>
                </a:pPr>
                <a:endParaRPr lang="en-US">
                  <a:latin typeface="+mn-lt"/>
                </a:endParaRPr>
              </a:p>
            </p:txBody>
          </p:sp>
        </p:grpSp>
        <p:sp>
          <p:nvSpPr>
            <p:cNvPr id="23" name="Text Box 27">
              <a:extLst>
                <a:ext uri="{FF2B5EF4-FFF2-40B4-BE49-F238E27FC236}">
                  <a16:creationId xmlns:a16="http://schemas.microsoft.com/office/drawing/2014/main" id="{CDC74A7E-7D00-495F-8456-4715FB13A8F9}"/>
                </a:ext>
              </a:extLst>
            </p:cNvPr>
            <p:cNvSpPr txBox="1">
              <a:spLocks noChangeArrowheads="1"/>
            </p:cNvSpPr>
            <p:nvPr/>
          </p:nvSpPr>
          <p:spPr bwMode="auto">
            <a:xfrm>
              <a:off x="1086" y="2865"/>
              <a:ext cx="631" cy="174"/>
            </a:xfrm>
            <a:prstGeom prst="rect">
              <a:avLst/>
            </a:prstGeom>
            <a:solidFill>
              <a:schemeClr val="bg1"/>
            </a:solidFill>
            <a:ln w="9525">
              <a:noFill/>
              <a:miter lim="800000"/>
              <a:headEnd/>
              <a:tailEnd/>
            </a:ln>
          </p:spPr>
          <p:txBody>
            <a:bodyPr wrap="none">
              <a:spAutoFit/>
            </a:bodyPr>
            <a:lstStyle/>
            <a:p>
              <a:pPr algn="ctr">
                <a:defRPr/>
              </a:pPr>
              <a:r>
                <a:rPr lang="en-US" sz="1200" b="1" dirty="0">
                  <a:solidFill>
                    <a:srgbClr val="00FF00"/>
                  </a:solidFill>
                  <a:latin typeface="+mn-lt"/>
                </a:rPr>
                <a:t>Spirit Matter</a:t>
              </a:r>
            </a:p>
          </p:txBody>
        </p:sp>
      </p:grpSp>
      <p:grpSp>
        <p:nvGrpSpPr>
          <p:cNvPr id="27" name="Group 28">
            <a:extLst>
              <a:ext uri="{FF2B5EF4-FFF2-40B4-BE49-F238E27FC236}">
                <a16:creationId xmlns:a16="http://schemas.microsoft.com/office/drawing/2014/main" id="{CE62FA01-6AA0-448B-B950-CBBC2F9885D1}"/>
              </a:ext>
            </a:extLst>
          </p:cNvPr>
          <p:cNvGrpSpPr>
            <a:grpSpLocks/>
          </p:cNvGrpSpPr>
          <p:nvPr/>
        </p:nvGrpSpPr>
        <p:grpSpPr bwMode="auto">
          <a:xfrm>
            <a:off x="304800" y="4724400"/>
            <a:ext cx="2209800" cy="1981200"/>
            <a:chOff x="2880" y="2976"/>
            <a:chExt cx="1392" cy="1248"/>
          </a:xfrm>
        </p:grpSpPr>
        <p:grpSp>
          <p:nvGrpSpPr>
            <p:cNvPr id="28" name="Group 29">
              <a:extLst>
                <a:ext uri="{FF2B5EF4-FFF2-40B4-BE49-F238E27FC236}">
                  <a16:creationId xmlns:a16="http://schemas.microsoft.com/office/drawing/2014/main" id="{5D754AE4-DAFA-4DB5-BB1E-39B0BF753340}"/>
                </a:ext>
              </a:extLst>
            </p:cNvPr>
            <p:cNvGrpSpPr>
              <a:grpSpLocks/>
            </p:cNvGrpSpPr>
            <p:nvPr/>
          </p:nvGrpSpPr>
          <p:grpSpPr bwMode="auto">
            <a:xfrm>
              <a:off x="2880" y="2976"/>
              <a:ext cx="1392" cy="1248"/>
              <a:chOff x="1776" y="1104"/>
              <a:chExt cx="1392" cy="1248"/>
            </a:xfrm>
          </p:grpSpPr>
          <p:sp>
            <p:nvSpPr>
              <p:cNvPr id="30" name="AutoShape 30" descr="Divot">
                <a:extLst>
                  <a:ext uri="{FF2B5EF4-FFF2-40B4-BE49-F238E27FC236}">
                    <a16:creationId xmlns:a16="http://schemas.microsoft.com/office/drawing/2014/main" id="{5425B756-531E-4D51-B29A-E1A7C54B733B}"/>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chemeClr val="bg1"/>
                </a:bgClr>
              </a:pattFill>
              <a:ln w="9525">
                <a:solidFill>
                  <a:srgbClr val="00FF00"/>
                </a:solidFill>
                <a:round/>
                <a:headEnd/>
                <a:tailEnd/>
              </a:ln>
            </p:spPr>
            <p:txBody>
              <a:bodyPr/>
              <a:lstStyle/>
              <a:p>
                <a:pPr algn="ctr">
                  <a:defRPr/>
                </a:pPr>
                <a:endParaRPr lang="en-US" sz="2400" b="1">
                  <a:latin typeface="+mn-lt"/>
                </a:endParaRPr>
              </a:p>
            </p:txBody>
          </p:sp>
          <p:sp>
            <p:nvSpPr>
              <p:cNvPr id="31" name="Rectangle 31">
                <a:extLst>
                  <a:ext uri="{FF2B5EF4-FFF2-40B4-BE49-F238E27FC236}">
                    <a16:creationId xmlns:a16="http://schemas.microsoft.com/office/drawing/2014/main" id="{1F4B1F72-A150-4CD4-8170-7C0EB7321479}"/>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latin typeface="+mn-lt"/>
                </a:endParaRPr>
              </a:p>
            </p:txBody>
          </p:sp>
        </p:grpSp>
        <p:sp>
          <p:nvSpPr>
            <p:cNvPr id="29" name="Text Box 32">
              <a:extLst>
                <a:ext uri="{FF2B5EF4-FFF2-40B4-BE49-F238E27FC236}">
                  <a16:creationId xmlns:a16="http://schemas.microsoft.com/office/drawing/2014/main" id="{E358639B-4A08-48F1-A92E-E39ADCB0CE89}"/>
                </a:ext>
              </a:extLst>
            </p:cNvPr>
            <p:cNvSpPr txBox="1">
              <a:spLocks noChangeArrowheads="1"/>
            </p:cNvSpPr>
            <p:nvPr/>
          </p:nvSpPr>
          <p:spPr bwMode="auto">
            <a:xfrm>
              <a:off x="2932" y="3184"/>
              <a:ext cx="631" cy="174"/>
            </a:xfrm>
            <a:prstGeom prst="rect">
              <a:avLst/>
            </a:prstGeom>
            <a:solidFill>
              <a:schemeClr val="bg1"/>
            </a:solidFill>
            <a:ln w="9525">
              <a:noFill/>
              <a:miter lim="800000"/>
              <a:headEnd/>
              <a:tailEnd/>
            </a:ln>
          </p:spPr>
          <p:txBody>
            <a:bodyPr wrap="none">
              <a:spAutoFit/>
            </a:bodyPr>
            <a:lstStyle/>
            <a:p>
              <a:pPr algn="ctr">
                <a:defRPr/>
              </a:pPr>
              <a:r>
                <a:rPr lang="en-US" sz="1200" b="1" dirty="0">
                  <a:solidFill>
                    <a:srgbClr val="00FF00"/>
                  </a:solidFill>
                  <a:latin typeface="+mn-lt"/>
                </a:rPr>
                <a:t>Spirit Matter</a:t>
              </a:r>
            </a:p>
          </p:txBody>
        </p:sp>
      </p:grpSp>
      <p:grpSp>
        <p:nvGrpSpPr>
          <p:cNvPr id="32" name="Group 33">
            <a:extLst>
              <a:ext uri="{FF2B5EF4-FFF2-40B4-BE49-F238E27FC236}">
                <a16:creationId xmlns:a16="http://schemas.microsoft.com/office/drawing/2014/main" id="{EA7285FF-84B8-4C60-AB7A-95FF78AA1C18}"/>
              </a:ext>
            </a:extLst>
          </p:cNvPr>
          <p:cNvGrpSpPr>
            <a:grpSpLocks/>
          </p:cNvGrpSpPr>
          <p:nvPr/>
        </p:nvGrpSpPr>
        <p:grpSpPr bwMode="auto">
          <a:xfrm>
            <a:off x="2667000" y="4114800"/>
            <a:ext cx="2057400" cy="1981200"/>
            <a:chOff x="3744" y="2736"/>
            <a:chExt cx="1296" cy="1248"/>
          </a:xfrm>
        </p:grpSpPr>
        <p:grpSp>
          <p:nvGrpSpPr>
            <p:cNvPr id="33" name="Group 34">
              <a:extLst>
                <a:ext uri="{FF2B5EF4-FFF2-40B4-BE49-F238E27FC236}">
                  <a16:creationId xmlns:a16="http://schemas.microsoft.com/office/drawing/2014/main" id="{404B3A23-70BB-4670-BDA0-368386863A46}"/>
                </a:ext>
              </a:extLst>
            </p:cNvPr>
            <p:cNvGrpSpPr>
              <a:grpSpLocks/>
            </p:cNvGrpSpPr>
            <p:nvPr/>
          </p:nvGrpSpPr>
          <p:grpSpPr bwMode="auto">
            <a:xfrm>
              <a:off x="3744" y="2736"/>
              <a:ext cx="1296" cy="1248"/>
              <a:chOff x="912" y="2352"/>
              <a:chExt cx="1296" cy="1248"/>
            </a:xfrm>
          </p:grpSpPr>
          <p:sp>
            <p:nvSpPr>
              <p:cNvPr id="35" name="AutoShape 35" descr="Divot">
                <a:extLst>
                  <a:ext uri="{FF2B5EF4-FFF2-40B4-BE49-F238E27FC236}">
                    <a16:creationId xmlns:a16="http://schemas.microsoft.com/office/drawing/2014/main" id="{1307400D-9CF1-4A16-9F83-BBD9866075A1}"/>
                  </a:ext>
                </a:extLst>
              </p:cNvPr>
              <p:cNvSpPr>
                <a:spLocks noChangeArrowheads="1"/>
              </p:cNvSpPr>
              <p:nvPr/>
            </p:nvSpPr>
            <p:spPr bwMode="auto">
              <a:xfrm>
                <a:off x="1440" y="2352"/>
                <a:ext cx="768" cy="624"/>
              </a:xfrm>
              <a:prstGeom prst="cloudCallout">
                <a:avLst>
                  <a:gd name="adj1" fmla="val -114065"/>
                  <a:gd name="adj2" fmla="val 134611"/>
                </a:avLst>
              </a:prstGeom>
              <a:pattFill prst="divot">
                <a:fgClr>
                  <a:schemeClr val="accent2"/>
                </a:fgClr>
                <a:bgClr>
                  <a:schemeClr val="bg1"/>
                </a:bgClr>
              </a:pattFill>
              <a:ln w="9525">
                <a:solidFill>
                  <a:srgbClr val="00FF00"/>
                </a:solidFill>
                <a:round/>
                <a:headEnd/>
                <a:tailEnd/>
              </a:ln>
            </p:spPr>
            <p:txBody>
              <a:bodyPr/>
              <a:lstStyle/>
              <a:p>
                <a:pPr algn="ctr">
                  <a:defRPr/>
                </a:pPr>
                <a:endParaRPr lang="en-US" sz="2400" b="1">
                  <a:latin typeface="+mn-lt"/>
                </a:endParaRPr>
              </a:p>
            </p:txBody>
          </p:sp>
          <p:sp>
            <p:nvSpPr>
              <p:cNvPr id="36" name="Rectangle 36">
                <a:extLst>
                  <a:ext uri="{FF2B5EF4-FFF2-40B4-BE49-F238E27FC236}">
                    <a16:creationId xmlns:a16="http://schemas.microsoft.com/office/drawing/2014/main" id="{02F7D99A-F50E-4D28-8068-03AA7D8E7936}"/>
                  </a:ext>
                </a:extLst>
              </p:cNvPr>
              <p:cNvSpPr>
                <a:spLocks noChangeArrowheads="1"/>
              </p:cNvSpPr>
              <p:nvPr/>
            </p:nvSpPr>
            <p:spPr bwMode="auto">
              <a:xfrm>
                <a:off x="912" y="2976"/>
                <a:ext cx="720" cy="624"/>
              </a:xfrm>
              <a:prstGeom prst="rect">
                <a:avLst/>
              </a:prstGeom>
              <a:solidFill>
                <a:schemeClr val="bg1"/>
              </a:solidFill>
              <a:ln w="9525">
                <a:noFill/>
                <a:miter lim="800000"/>
                <a:headEnd/>
                <a:tailEnd/>
              </a:ln>
            </p:spPr>
            <p:txBody>
              <a:bodyPr wrap="none" anchor="ctr"/>
              <a:lstStyle/>
              <a:p>
                <a:pPr>
                  <a:defRPr/>
                </a:pPr>
                <a:endParaRPr lang="en-US">
                  <a:latin typeface="+mn-lt"/>
                </a:endParaRPr>
              </a:p>
            </p:txBody>
          </p:sp>
        </p:grpSp>
        <p:sp>
          <p:nvSpPr>
            <p:cNvPr id="34" name="Text Box 37">
              <a:extLst>
                <a:ext uri="{FF2B5EF4-FFF2-40B4-BE49-F238E27FC236}">
                  <a16:creationId xmlns:a16="http://schemas.microsoft.com/office/drawing/2014/main" id="{8DB013DE-06F1-43C1-9465-9A0397AF5B65}"/>
                </a:ext>
              </a:extLst>
            </p:cNvPr>
            <p:cNvSpPr txBox="1">
              <a:spLocks noChangeArrowheads="1"/>
            </p:cNvSpPr>
            <p:nvPr/>
          </p:nvSpPr>
          <p:spPr bwMode="auto">
            <a:xfrm>
              <a:off x="4356" y="2946"/>
              <a:ext cx="631" cy="174"/>
            </a:xfrm>
            <a:prstGeom prst="rect">
              <a:avLst/>
            </a:prstGeom>
            <a:solidFill>
              <a:schemeClr val="bg1"/>
            </a:solidFill>
            <a:ln w="9525">
              <a:noFill/>
              <a:miter lim="800000"/>
              <a:headEnd/>
              <a:tailEnd/>
            </a:ln>
          </p:spPr>
          <p:txBody>
            <a:bodyPr wrap="none">
              <a:spAutoFit/>
            </a:bodyPr>
            <a:lstStyle/>
            <a:p>
              <a:pPr algn="ctr">
                <a:defRPr/>
              </a:pPr>
              <a:r>
                <a:rPr lang="en-US" sz="1200" b="1" dirty="0">
                  <a:solidFill>
                    <a:srgbClr val="00FF00"/>
                  </a:solidFill>
                  <a:latin typeface="+mn-lt"/>
                </a:rPr>
                <a:t>Spirit Matter</a:t>
              </a:r>
            </a:p>
          </p:txBody>
        </p:sp>
      </p:grpSp>
      <p:grpSp>
        <p:nvGrpSpPr>
          <p:cNvPr id="37" name="Group 38">
            <a:extLst>
              <a:ext uri="{FF2B5EF4-FFF2-40B4-BE49-F238E27FC236}">
                <a16:creationId xmlns:a16="http://schemas.microsoft.com/office/drawing/2014/main" id="{2DF9EAB0-176B-4423-AB24-D76DDF7E44BF}"/>
              </a:ext>
            </a:extLst>
          </p:cNvPr>
          <p:cNvGrpSpPr>
            <a:grpSpLocks/>
          </p:cNvGrpSpPr>
          <p:nvPr/>
        </p:nvGrpSpPr>
        <p:grpSpPr bwMode="auto">
          <a:xfrm>
            <a:off x="1828800" y="5029200"/>
            <a:ext cx="2209800" cy="1981200"/>
            <a:chOff x="1008" y="3360"/>
            <a:chExt cx="1392" cy="1248"/>
          </a:xfrm>
        </p:grpSpPr>
        <p:grpSp>
          <p:nvGrpSpPr>
            <p:cNvPr id="38" name="Group 39">
              <a:extLst>
                <a:ext uri="{FF2B5EF4-FFF2-40B4-BE49-F238E27FC236}">
                  <a16:creationId xmlns:a16="http://schemas.microsoft.com/office/drawing/2014/main" id="{5BDABE63-3C27-4A0C-B89D-8F0E05156F50}"/>
                </a:ext>
              </a:extLst>
            </p:cNvPr>
            <p:cNvGrpSpPr>
              <a:grpSpLocks/>
            </p:cNvGrpSpPr>
            <p:nvPr/>
          </p:nvGrpSpPr>
          <p:grpSpPr bwMode="auto">
            <a:xfrm>
              <a:off x="1008" y="3360"/>
              <a:ext cx="1392" cy="1248"/>
              <a:chOff x="1776" y="1104"/>
              <a:chExt cx="1392" cy="1248"/>
            </a:xfrm>
          </p:grpSpPr>
          <p:sp>
            <p:nvSpPr>
              <p:cNvPr id="40" name="AutoShape 40" descr="Divot">
                <a:extLst>
                  <a:ext uri="{FF2B5EF4-FFF2-40B4-BE49-F238E27FC236}">
                    <a16:creationId xmlns:a16="http://schemas.microsoft.com/office/drawing/2014/main" id="{BC48ED7C-373D-43B5-B392-68CC792A10A7}"/>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chemeClr val="bg1"/>
                </a:bgClr>
              </a:pattFill>
              <a:ln w="9525">
                <a:solidFill>
                  <a:srgbClr val="00FF00"/>
                </a:solidFill>
                <a:round/>
                <a:headEnd/>
                <a:tailEnd/>
              </a:ln>
            </p:spPr>
            <p:txBody>
              <a:bodyPr/>
              <a:lstStyle/>
              <a:p>
                <a:pPr algn="ctr">
                  <a:defRPr/>
                </a:pPr>
                <a:endParaRPr lang="en-US" sz="2400" b="1">
                  <a:latin typeface="+mn-lt"/>
                </a:endParaRPr>
              </a:p>
            </p:txBody>
          </p:sp>
          <p:sp>
            <p:nvSpPr>
              <p:cNvPr id="41" name="Rectangle 41">
                <a:extLst>
                  <a:ext uri="{FF2B5EF4-FFF2-40B4-BE49-F238E27FC236}">
                    <a16:creationId xmlns:a16="http://schemas.microsoft.com/office/drawing/2014/main" id="{D0845EA0-3C8E-4155-9F6F-365D15EBE76D}"/>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latin typeface="+mn-lt"/>
                </a:endParaRPr>
              </a:p>
            </p:txBody>
          </p:sp>
        </p:grpSp>
        <p:sp>
          <p:nvSpPr>
            <p:cNvPr id="39" name="Text Box 42">
              <a:extLst>
                <a:ext uri="{FF2B5EF4-FFF2-40B4-BE49-F238E27FC236}">
                  <a16:creationId xmlns:a16="http://schemas.microsoft.com/office/drawing/2014/main" id="{C9AC104A-7AAE-412E-A5C0-98F922B7B063}"/>
                </a:ext>
              </a:extLst>
            </p:cNvPr>
            <p:cNvSpPr txBox="1">
              <a:spLocks noChangeArrowheads="1"/>
            </p:cNvSpPr>
            <p:nvPr/>
          </p:nvSpPr>
          <p:spPr bwMode="auto">
            <a:xfrm>
              <a:off x="1060" y="3568"/>
              <a:ext cx="631" cy="174"/>
            </a:xfrm>
            <a:prstGeom prst="rect">
              <a:avLst/>
            </a:prstGeom>
            <a:solidFill>
              <a:schemeClr val="bg1"/>
            </a:solidFill>
            <a:ln w="9525">
              <a:noFill/>
              <a:miter lim="800000"/>
              <a:headEnd/>
              <a:tailEnd/>
            </a:ln>
          </p:spPr>
          <p:txBody>
            <a:bodyPr wrap="none">
              <a:spAutoFit/>
            </a:bodyPr>
            <a:lstStyle/>
            <a:p>
              <a:pPr algn="ctr">
                <a:defRPr/>
              </a:pPr>
              <a:r>
                <a:rPr lang="en-US" sz="1200" b="1" dirty="0">
                  <a:solidFill>
                    <a:srgbClr val="00FF00"/>
                  </a:solidFill>
                  <a:latin typeface="+mn-lt"/>
                </a:rPr>
                <a:t>Spirit Matter</a:t>
              </a:r>
            </a:p>
          </p:txBody>
        </p:sp>
      </p:grpSp>
      <p:grpSp>
        <p:nvGrpSpPr>
          <p:cNvPr id="42" name="Group 43">
            <a:extLst>
              <a:ext uri="{FF2B5EF4-FFF2-40B4-BE49-F238E27FC236}">
                <a16:creationId xmlns:a16="http://schemas.microsoft.com/office/drawing/2014/main" id="{5EED88B5-C8EC-48E7-B909-A5B535C85177}"/>
              </a:ext>
            </a:extLst>
          </p:cNvPr>
          <p:cNvGrpSpPr>
            <a:grpSpLocks/>
          </p:cNvGrpSpPr>
          <p:nvPr/>
        </p:nvGrpSpPr>
        <p:grpSpPr bwMode="auto">
          <a:xfrm>
            <a:off x="6324600" y="4495800"/>
            <a:ext cx="2057400" cy="1981200"/>
            <a:chOff x="1488" y="3360"/>
            <a:chExt cx="1296" cy="1248"/>
          </a:xfrm>
        </p:grpSpPr>
        <p:grpSp>
          <p:nvGrpSpPr>
            <p:cNvPr id="43" name="Group 44">
              <a:extLst>
                <a:ext uri="{FF2B5EF4-FFF2-40B4-BE49-F238E27FC236}">
                  <a16:creationId xmlns:a16="http://schemas.microsoft.com/office/drawing/2014/main" id="{C4493FA2-AFD1-4770-9952-D3605F64F82F}"/>
                </a:ext>
              </a:extLst>
            </p:cNvPr>
            <p:cNvGrpSpPr>
              <a:grpSpLocks/>
            </p:cNvGrpSpPr>
            <p:nvPr/>
          </p:nvGrpSpPr>
          <p:grpSpPr bwMode="auto">
            <a:xfrm>
              <a:off x="1488" y="3360"/>
              <a:ext cx="1296" cy="1248"/>
              <a:chOff x="1008" y="1056"/>
              <a:chExt cx="1296" cy="1248"/>
            </a:xfrm>
          </p:grpSpPr>
          <p:sp>
            <p:nvSpPr>
              <p:cNvPr id="45" name="Text Box 45">
                <a:extLst>
                  <a:ext uri="{FF2B5EF4-FFF2-40B4-BE49-F238E27FC236}">
                    <a16:creationId xmlns:a16="http://schemas.microsoft.com/office/drawing/2014/main" id="{66769742-D922-4D0E-AD2E-98675C70E3CE}"/>
                  </a:ext>
                </a:extLst>
              </p:cNvPr>
              <p:cNvSpPr txBox="1">
                <a:spLocks noChangeArrowheads="1"/>
              </p:cNvSpPr>
              <p:nvPr/>
            </p:nvSpPr>
            <p:spPr bwMode="auto">
              <a:xfrm>
                <a:off x="1854" y="1296"/>
                <a:ext cx="116" cy="135"/>
              </a:xfrm>
              <a:prstGeom prst="rect">
                <a:avLst/>
              </a:prstGeom>
              <a:solidFill>
                <a:schemeClr val="bg1"/>
              </a:solidFill>
              <a:ln w="9525">
                <a:noFill/>
                <a:miter lim="800000"/>
                <a:headEnd/>
                <a:tailEnd/>
              </a:ln>
            </p:spPr>
            <p:txBody>
              <a:bodyPr wrap="none">
                <a:spAutoFit/>
              </a:bodyPr>
              <a:lstStyle/>
              <a:p>
                <a:pPr algn="ctr">
                  <a:defRPr/>
                </a:pPr>
                <a:endParaRPr lang="en-US" sz="800" b="1">
                  <a:solidFill>
                    <a:schemeClr val="accent2"/>
                  </a:solidFill>
                  <a:latin typeface="+mn-lt"/>
                </a:endParaRPr>
              </a:p>
            </p:txBody>
          </p:sp>
          <p:grpSp>
            <p:nvGrpSpPr>
              <p:cNvPr id="46" name="Group 46">
                <a:extLst>
                  <a:ext uri="{FF2B5EF4-FFF2-40B4-BE49-F238E27FC236}">
                    <a16:creationId xmlns:a16="http://schemas.microsoft.com/office/drawing/2014/main" id="{CD934982-F8CF-49CA-9EA0-F5611DF5B398}"/>
                  </a:ext>
                </a:extLst>
              </p:cNvPr>
              <p:cNvGrpSpPr>
                <a:grpSpLocks/>
              </p:cNvGrpSpPr>
              <p:nvPr/>
            </p:nvGrpSpPr>
            <p:grpSpPr bwMode="auto">
              <a:xfrm>
                <a:off x="1008" y="1056"/>
                <a:ext cx="1296" cy="1248"/>
                <a:chOff x="912" y="2352"/>
                <a:chExt cx="1296" cy="1248"/>
              </a:xfrm>
            </p:grpSpPr>
            <p:sp>
              <p:nvSpPr>
                <p:cNvPr id="47" name="AutoShape 47">
                  <a:extLst>
                    <a:ext uri="{FF2B5EF4-FFF2-40B4-BE49-F238E27FC236}">
                      <a16:creationId xmlns:a16="http://schemas.microsoft.com/office/drawing/2014/main" id="{3B3ECEFB-A7AD-4CCD-A9F5-6B41C23189C7}"/>
                    </a:ext>
                  </a:extLst>
                </p:cNvPr>
                <p:cNvSpPr>
                  <a:spLocks noChangeArrowheads="1"/>
                </p:cNvSpPr>
                <p:nvPr/>
              </p:nvSpPr>
              <p:spPr bwMode="auto">
                <a:xfrm>
                  <a:off x="1440" y="2352"/>
                  <a:ext cx="768" cy="624"/>
                </a:xfrm>
                <a:prstGeom prst="cloudCallout">
                  <a:avLst>
                    <a:gd name="adj1" fmla="val -114065"/>
                    <a:gd name="adj2" fmla="val 134611"/>
                  </a:avLst>
                </a:prstGeom>
                <a:solidFill>
                  <a:schemeClr val="bg1"/>
                </a:solidFill>
                <a:ln w="38100">
                  <a:solidFill>
                    <a:srgbClr val="00FF00"/>
                  </a:solidFill>
                  <a:round/>
                  <a:headEnd/>
                  <a:tailEnd/>
                </a:ln>
              </p:spPr>
              <p:txBody>
                <a:bodyPr/>
                <a:lstStyle/>
                <a:p>
                  <a:pPr algn="ctr">
                    <a:defRPr/>
                  </a:pPr>
                  <a:endParaRPr lang="en-US" sz="2400" b="1">
                    <a:latin typeface="+mn-lt"/>
                  </a:endParaRPr>
                </a:p>
              </p:txBody>
            </p:sp>
            <p:sp>
              <p:nvSpPr>
                <p:cNvPr id="48" name="Rectangle 48">
                  <a:extLst>
                    <a:ext uri="{FF2B5EF4-FFF2-40B4-BE49-F238E27FC236}">
                      <a16:creationId xmlns:a16="http://schemas.microsoft.com/office/drawing/2014/main" id="{9028F563-F3C5-4021-BE40-6B6D42A3CE2F}"/>
                    </a:ext>
                  </a:extLst>
                </p:cNvPr>
                <p:cNvSpPr>
                  <a:spLocks noChangeArrowheads="1"/>
                </p:cNvSpPr>
                <p:nvPr/>
              </p:nvSpPr>
              <p:spPr bwMode="auto">
                <a:xfrm>
                  <a:off x="912" y="2976"/>
                  <a:ext cx="720" cy="624"/>
                </a:xfrm>
                <a:prstGeom prst="rect">
                  <a:avLst/>
                </a:prstGeom>
                <a:solidFill>
                  <a:schemeClr val="bg1"/>
                </a:solidFill>
                <a:ln w="9525">
                  <a:noFill/>
                  <a:miter lim="800000"/>
                  <a:headEnd/>
                  <a:tailEnd/>
                </a:ln>
              </p:spPr>
              <p:txBody>
                <a:bodyPr wrap="none" anchor="ctr"/>
                <a:lstStyle/>
                <a:p>
                  <a:pPr>
                    <a:defRPr/>
                  </a:pPr>
                  <a:endParaRPr lang="en-US">
                    <a:latin typeface="+mn-lt"/>
                  </a:endParaRPr>
                </a:p>
              </p:txBody>
            </p:sp>
          </p:grpSp>
        </p:grpSp>
        <p:sp>
          <p:nvSpPr>
            <p:cNvPr id="44" name="Rectangle 49">
              <a:extLst>
                <a:ext uri="{FF2B5EF4-FFF2-40B4-BE49-F238E27FC236}">
                  <a16:creationId xmlns:a16="http://schemas.microsoft.com/office/drawing/2014/main" id="{AB5AB637-AF64-4238-8E54-5902CE7305DC}"/>
                </a:ext>
              </a:extLst>
            </p:cNvPr>
            <p:cNvSpPr>
              <a:spLocks noChangeArrowheads="1"/>
            </p:cNvSpPr>
            <p:nvPr/>
          </p:nvSpPr>
          <p:spPr bwMode="auto">
            <a:xfrm>
              <a:off x="2097" y="3552"/>
              <a:ext cx="592" cy="291"/>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200" b="1" dirty="0">
                  <a:solidFill>
                    <a:srgbClr val="00FF00"/>
                  </a:solidFill>
                  <a:latin typeface="+mn-lt"/>
                </a:rPr>
                <a:t>Non-Acting </a:t>
              </a:r>
            </a:p>
            <a:p>
              <a:pPr algn="ctr" fontAlgn="auto">
                <a:spcBef>
                  <a:spcPts val="0"/>
                </a:spcBef>
                <a:spcAft>
                  <a:spcPts val="0"/>
                </a:spcAft>
                <a:defRPr/>
              </a:pPr>
              <a:r>
                <a:rPr lang="en-US" sz="1200" b="1" dirty="0">
                  <a:solidFill>
                    <a:srgbClr val="00FF00"/>
                  </a:solidFill>
                  <a:latin typeface="+mn-lt"/>
                </a:rPr>
                <a:t>Matter</a:t>
              </a:r>
            </a:p>
          </p:txBody>
        </p:sp>
      </p:grpSp>
      <p:grpSp>
        <p:nvGrpSpPr>
          <p:cNvPr id="49" name="Group 50">
            <a:extLst>
              <a:ext uri="{FF2B5EF4-FFF2-40B4-BE49-F238E27FC236}">
                <a16:creationId xmlns:a16="http://schemas.microsoft.com/office/drawing/2014/main" id="{FC93C73D-30B4-4331-8E26-396893A78043}"/>
              </a:ext>
            </a:extLst>
          </p:cNvPr>
          <p:cNvGrpSpPr>
            <a:grpSpLocks/>
          </p:cNvGrpSpPr>
          <p:nvPr/>
        </p:nvGrpSpPr>
        <p:grpSpPr bwMode="auto">
          <a:xfrm>
            <a:off x="5105400" y="4495800"/>
            <a:ext cx="2057400" cy="1981200"/>
            <a:chOff x="1488" y="3360"/>
            <a:chExt cx="1296" cy="1248"/>
          </a:xfrm>
        </p:grpSpPr>
        <p:grpSp>
          <p:nvGrpSpPr>
            <p:cNvPr id="50" name="Group 51">
              <a:extLst>
                <a:ext uri="{FF2B5EF4-FFF2-40B4-BE49-F238E27FC236}">
                  <a16:creationId xmlns:a16="http://schemas.microsoft.com/office/drawing/2014/main" id="{F2C8E019-A303-4666-89F1-460DE645C91A}"/>
                </a:ext>
              </a:extLst>
            </p:cNvPr>
            <p:cNvGrpSpPr>
              <a:grpSpLocks/>
            </p:cNvGrpSpPr>
            <p:nvPr/>
          </p:nvGrpSpPr>
          <p:grpSpPr bwMode="auto">
            <a:xfrm>
              <a:off x="1488" y="3360"/>
              <a:ext cx="1296" cy="1248"/>
              <a:chOff x="1008" y="1056"/>
              <a:chExt cx="1296" cy="1248"/>
            </a:xfrm>
          </p:grpSpPr>
          <p:sp>
            <p:nvSpPr>
              <p:cNvPr id="52" name="Text Box 52">
                <a:extLst>
                  <a:ext uri="{FF2B5EF4-FFF2-40B4-BE49-F238E27FC236}">
                    <a16:creationId xmlns:a16="http://schemas.microsoft.com/office/drawing/2014/main" id="{E9355131-FF67-4B15-97DF-399B09CDF605}"/>
                  </a:ext>
                </a:extLst>
              </p:cNvPr>
              <p:cNvSpPr txBox="1">
                <a:spLocks noChangeArrowheads="1"/>
              </p:cNvSpPr>
              <p:nvPr/>
            </p:nvSpPr>
            <p:spPr bwMode="auto">
              <a:xfrm>
                <a:off x="1854" y="1296"/>
                <a:ext cx="116" cy="135"/>
              </a:xfrm>
              <a:prstGeom prst="rect">
                <a:avLst/>
              </a:prstGeom>
              <a:solidFill>
                <a:schemeClr val="bg1"/>
              </a:solidFill>
              <a:ln w="9525">
                <a:noFill/>
                <a:miter lim="800000"/>
                <a:headEnd/>
                <a:tailEnd/>
              </a:ln>
            </p:spPr>
            <p:txBody>
              <a:bodyPr wrap="none">
                <a:spAutoFit/>
              </a:bodyPr>
              <a:lstStyle/>
              <a:p>
                <a:pPr algn="ctr">
                  <a:defRPr/>
                </a:pPr>
                <a:endParaRPr lang="en-US" sz="800" b="1">
                  <a:solidFill>
                    <a:schemeClr val="accent2"/>
                  </a:solidFill>
                  <a:latin typeface="+mn-lt"/>
                </a:endParaRPr>
              </a:p>
            </p:txBody>
          </p:sp>
          <p:grpSp>
            <p:nvGrpSpPr>
              <p:cNvPr id="53" name="Group 53">
                <a:extLst>
                  <a:ext uri="{FF2B5EF4-FFF2-40B4-BE49-F238E27FC236}">
                    <a16:creationId xmlns:a16="http://schemas.microsoft.com/office/drawing/2014/main" id="{752E9E51-036B-45C1-AE72-284E1081F917}"/>
                  </a:ext>
                </a:extLst>
              </p:cNvPr>
              <p:cNvGrpSpPr>
                <a:grpSpLocks/>
              </p:cNvGrpSpPr>
              <p:nvPr/>
            </p:nvGrpSpPr>
            <p:grpSpPr bwMode="auto">
              <a:xfrm>
                <a:off x="1008" y="1056"/>
                <a:ext cx="1296" cy="1248"/>
                <a:chOff x="912" y="2352"/>
                <a:chExt cx="1296" cy="1248"/>
              </a:xfrm>
            </p:grpSpPr>
            <p:sp>
              <p:nvSpPr>
                <p:cNvPr id="54" name="AutoShape 54">
                  <a:extLst>
                    <a:ext uri="{FF2B5EF4-FFF2-40B4-BE49-F238E27FC236}">
                      <a16:creationId xmlns:a16="http://schemas.microsoft.com/office/drawing/2014/main" id="{A33ADD8D-8C5F-41D9-A50D-B5B64657C3E7}"/>
                    </a:ext>
                  </a:extLst>
                </p:cNvPr>
                <p:cNvSpPr>
                  <a:spLocks noChangeArrowheads="1"/>
                </p:cNvSpPr>
                <p:nvPr/>
              </p:nvSpPr>
              <p:spPr bwMode="auto">
                <a:xfrm>
                  <a:off x="1440" y="2352"/>
                  <a:ext cx="768" cy="624"/>
                </a:xfrm>
                <a:prstGeom prst="cloudCallout">
                  <a:avLst>
                    <a:gd name="adj1" fmla="val -114065"/>
                    <a:gd name="adj2" fmla="val 134611"/>
                  </a:avLst>
                </a:prstGeom>
                <a:solidFill>
                  <a:schemeClr val="bg1"/>
                </a:solidFill>
                <a:ln w="38100">
                  <a:solidFill>
                    <a:srgbClr val="00FF00"/>
                  </a:solidFill>
                  <a:round/>
                  <a:headEnd/>
                  <a:tailEnd/>
                </a:ln>
              </p:spPr>
              <p:txBody>
                <a:bodyPr/>
                <a:lstStyle/>
                <a:p>
                  <a:pPr algn="ctr">
                    <a:defRPr/>
                  </a:pPr>
                  <a:endParaRPr lang="en-US" sz="2400" b="1">
                    <a:latin typeface="+mn-lt"/>
                  </a:endParaRPr>
                </a:p>
              </p:txBody>
            </p:sp>
            <p:sp>
              <p:nvSpPr>
                <p:cNvPr id="55" name="Rectangle 55">
                  <a:extLst>
                    <a:ext uri="{FF2B5EF4-FFF2-40B4-BE49-F238E27FC236}">
                      <a16:creationId xmlns:a16="http://schemas.microsoft.com/office/drawing/2014/main" id="{4CB82B2E-C325-4EB8-AD15-B351F3C0C04B}"/>
                    </a:ext>
                  </a:extLst>
                </p:cNvPr>
                <p:cNvSpPr>
                  <a:spLocks noChangeArrowheads="1"/>
                </p:cNvSpPr>
                <p:nvPr/>
              </p:nvSpPr>
              <p:spPr bwMode="auto">
                <a:xfrm>
                  <a:off x="912" y="2976"/>
                  <a:ext cx="720" cy="624"/>
                </a:xfrm>
                <a:prstGeom prst="rect">
                  <a:avLst/>
                </a:prstGeom>
                <a:solidFill>
                  <a:schemeClr val="bg1"/>
                </a:solidFill>
                <a:ln w="9525">
                  <a:noFill/>
                  <a:miter lim="800000"/>
                  <a:headEnd/>
                  <a:tailEnd/>
                </a:ln>
              </p:spPr>
              <p:txBody>
                <a:bodyPr wrap="none" anchor="ctr"/>
                <a:lstStyle/>
                <a:p>
                  <a:pPr>
                    <a:defRPr/>
                  </a:pPr>
                  <a:endParaRPr lang="en-US">
                    <a:latin typeface="+mn-lt"/>
                  </a:endParaRPr>
                </a:p>
              </p:txBody>
            </p:sp>
          </p:grpSp>
        </p:grpSp>
        <p:sp>
          <p:nvSpPr>
            <p:cNvPr id="51" name="Rectangle 56">
              <a:extLst>
                <a:ext uri="{FF2B5EF4-FFF2-40B4-BE49-F238E27FC236}">
                  <a16:creationId xmlns:a16="http://schemas.microsoft.com/office/drawing/2014/main" id="{86A63133-3B83-44F0-9F28-146213CDE3FD}"/>
                </a:ext>
              </a:extLst>
            </p:cNvPr>
            <p:cNvSpPr>
              <a:spLocks noChangeArrowheads="1"/>
            </p:cNvSpPr>
            <p:nvPr/>
          </p:nvSpPr>
          <p:spPr bwMode="auto">
            <a:xfrm>
              <a:off x="2098" y="3552"/>
              <a:ext cx="592" cy="291"/>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200" b="1" dirty="0">
                  <a:solidFill>
                    <a:srgbClr val="00FF00"/>
                  </a:solidFill>
                  <a:latin typeface="+mn-lt"/>
                  <a:cs typeface="+mn-cs"/>
                </a:rPr>
                <a:t>Non-Acting </a:t>
              </a:r>
            </a:p>
            <a:p>
              <a:pPr algn="ctr" fontAlgn="auto">
                <a:spcBef>
                  <a:spcPts val="0"/>
                </a:spcBef>
                <a:spcAft>
                  <a:spcPts val="0"/>
                </a:spcAft>
                <a:defRPr/>
              </a:pPr>
              <a:r>
                <a:rPr lang="en-US" sz="1200" b="1" dirty="0">
                  <a:solidFill>
                    <a:srgbClr val="00FF00"/>
                  </a:solidFill>
                  <a:latin typeface="+mn-lt"/>
                  <a:cs typeface="+mn-cs"/>
                </a:rPr>
                <a:t>Matter</a:t>
              </a:r>
            </a:p>
          </p:txBody>
        </p:sp>
      </p:grpSp>
      <p:grpSp>
        <p:nvGrpSpPr>
          <p:cNvPr id="56" name="Group 57">
            <a:extLst>
              <a:ext uri="{FF2B5EF4-FFF2-40B4-BE49-F238E27FC236}">
                <a16:creationId xmlns:a16="http://schemas.microsoft.com/office/drawing/2014/main" id="{26AE7523-78F7-4F2A-9A7D-FCA98EC2570F}"/>
              </a:ext>
            </a:extLst>
          </p:cNvPr>
          <p:cNvGrpSpPr>
            <a:grpSpLocks/>
          </p:cNvGrpSpPr>
          <p:nvPr/>
        </p:nvGrpSpPr>
        <p:grpSpPr bwMode="auto">
          <a:xfrm>
            <a:off x="3105150" y="5380422"/>
            <a:ext cx="2057400" cy="1981200"/>
            <a:chOff x="3744" y="2736"/>
            <a:chExt cx="1296" cy="1248"/>
          </a:xfrm>
        </p:grpSpPr>
        <p:grpSp>
          <p:nvGrpSpPr>
            <p:cNvPr id="57" name="Group 58">
              <a:extLst>
                <a:ext uri="{FF2B5EF4-FFF2-40B4-BE49-F238E27FC236}">
                  <a16:creationId xmlns:a16="http://schemas.microsoft.com/office/drawing/2014/main" id="{1825929A-3839-4C9F-B0F0-B68340CBF210}"/>
                </a:ext>
              </a:extLst>
            </p:cNvPr>
            <p:cNvGrpSpPr>
              <a:grpSpLocks/>
            </p:cNvGrpSpPr>
            <p:nvPr/>
          </p:nvGrpSpPr>
          <p:grpSpPr bwMode="auto">
            <a:xfrm>
              <a:off x="3744" y="2736"/>
              <a:ext cx="1296" cy="1248"/>
              <a:chOff x="912" y="2352"/>
              <a:chExt cx="1296" cy="1248"/>
            </a:xfrm>
          </p:grpSpPr>
          <p:sp>
            <p:nvSpPr>
              <p:cNvPr id="59" name="AutoShape 59" descr="Divot">
                <a:extLst>
                  <a:ext uri="{FF2B5EF4-FFF2-40B4-BE49-F238E27FC236}">
                    <a16:creationId xmlns:a16="http://schemas.microsoft.com/office/drawing/2014/main" id="{96B6B2EF-39D7-4DB4-B2B9-7DDEB8D9C431}"/>
                  </a:ext>
                </a:extLst>
              </p:cNvPr>
              <p:cNvSpPr>
                <a:spLocks noChangeArrowheads="1"/>
              </p:cNvSpPr>
              <p:nvPr/>
            </p:nvSpPr>
            <p:spPr bwMode="auto">
              <a:xfrm>
                <a:off x="1440" y="2352"/>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latin typeface="+mn-lt"/>
                </a:endParaRPr>
              </a:p>
            </p:txBody>
          </p:sp>
          <p:sp>
            <p:nvSpPr>
              <p:cNvPr id="60" name="Rectangle 60">
                <a:extLst>
                  <a:ext uri="{FF2B5EF4-FFF2-40B4-BE49-F238E27FC236}">
                    <a16:creationId xmlns:a16="http://schemas.microsoft.com/office/drawing/2014/main" id="{1449F1D6-5FC6-41A1-9252-BAF191FF1747}"/>
                  </a:ext>
                </a:extLst>
              </p:cNvPr>
              <p:cNvSpPr>
                <a:spLocks noChangeArrowheads="1"/>
              </p:cNvSpPr>
              <p:nvPr/>
            </p:nvSpPr>
            <p:spPr bwMode="auto">
              <a:xfrm>
                <a:off x="912" y="2976"/>
                <a:ext cx="720" cy="624"/>
              </a:xfrm>
              <a:prstGeom prst="rect">
                <a:avLst/>
              </a:prstGeom>
              <a:solidFill>
                <a:schemeClr val="bg1"/>
              </a:solidFill>
              <a:ln w="9525">
                <a:noFill/>
                <a:miter lim="800000"/>
                <a:headEnd/>
                <a:tailEnd/>
              </a:ln>
            </p:spPr>
            <p:txBody>
              <a:bodyPr wrap="none" anchor="ctr"/>
              <a:lstStyle/>
              <a:p>
                <a:pPr>
                  <a:defRPr/>
                </a:pPr>
                <a:endParaRPr lang="en-US">
                  <a:latin typeface="+mn-lt"/>
                </a:endParaRPr>
              </a:p>
            </p:txBody>
          </p:sp>
        </p:grpSp>
        <p:sp>
          <p:nvSpPr>
            <p:cNvPr id="58" name="Text Box 61">
              <a:extLst>
                <a:ext uri="{FF2B5EF4-FFF2-40B4-BE49-F238E27FC236}">
                  <a16:creationId xmlns:a16="http://schemas.microsoft.com/office/drawing/2014/main" id="{BE64AFC1-9069-4916-88E2-C734E009B8BA}"/>
                </a:ext>
              </a:extLst>
            </p:cNvPr>
            <p:cNvSpPr txBox="1">
              <a:spLocks noChangeArrowheads="1"/>
            </p:cNvSpPr>
            <p:nvPr/>
          </p:nvSpPr>
          <p:spPr bwMode="auto">
            <a:xfrm>
              <a:off x="4345" y="2958"/>
              <a:ext cx="631" cy="174"/>
            </a:xfrm>
            <a:prstGeom prst="rect">
              <a:avLst/>
            </a:prstGeom>
            <a:solidFill>
              <a:schemeClr val="bg1"/>
            </a:solidFill>
            <a:ln w="9525">
              <a:noFill/>
              <a:miter lim="800000"/>
              <a:headEnd/>
              <a:tailEnd/>
            </a:ln>
          </p:spPr>
          <p:txBody>
            <a:bodyPr wrap="none">
              <a:spAutoFit/>
            </a:bodyPr>
            <a:lstStyle/>
            <a:p>
              <a:pPr algn="ctr">
                <a:defRPr/>
              </a:pPr>
              <a:r>
                <a:rPr lang="en-US" sz="1200" b="1" dirty="0">
                  <a:solidFill>
                    <a:srgbClr val="00FF00"/>
                  </a:solidFill>
                  <a:latin typeface="+mn-lt"/>
                </a:rPr>
                <a:t>Spirit Matter</a:t>
              </a:r>
            </a:p>
          </p:txBody>
        </p:sp>
      </p:gr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6443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4.81481E-6 L -0.25 4.81481E-6 " pathEditMode="relative" rAng="0" ptsTypes="AA">
                                      <p:cBhvr>
                                        <p:cTn id="6" dur="2000" fill="hold"/>
                                        <p:tgtEl>
                                          <p:spTgt spid="56"/>
                                        </p:tgtEl>
                                        <p:attrNameLst>
                                          <p:attrName>ppt_x</p:attrName>
                                          <p:attrName>ppt_y</p:attrName>
                                        </p:attrNameLst>
                                      </p:cBhvr>
                                      <p:rCtr x="-12500" y="0"/>
                                    </p:animMotion>
                                  </p:childTnLst>
                                </p:cTn>
                              </p:par>
                              <p:par>
                                <p:cTn id="7" presetID="42" presetClass="path" presetSubtype="0" accel="50000" decel="50000" fill="hold" nodeType="withEffect">
                                  <p:stCondLst>
                                    <p:cond delay="0"/>
                                  </p:stCondLst>
                                  <p:childTnLst>
                                    <p:animMotion origin="layout" path="M 3.33333E-6 -4.44444E-6 L 3.33333E-6 0.11112 " pathEditMode="relative" rAng="0" ptsTypes="AA">
                                      <p:cBhvr>
                                        <p:cTn id="8" dur="2000" fill="hold"/>
                                        <p:tgtEl>
                                          <p:spTgt spid="21"/>
                                        </p:tgtEl>
                                        <p:attrNameLst>
                                          <p:attrName>ppt_x</p:attrName>
                                          <p:attrName>ppt_y</p:attrName>
                                        </p:attrNameLst>
                                      </p:cBhvr>
                                      <p:rCtr x="0" y="5556"/>
                                    </p:animMotion>
                                  </p:childTnLst>
                                </p:cTn>
                              </p:par>
                              <p:par>
                                <p:cTn id="9" presetID="0" presetClass="path" presetSubtype="0" accel="50000" decel="50000" fill="hold" nodeType="withEffect">
                                  <p:stCondLst>
                                    <p:cond delay="0"/>
                                  </p:stCondLst>
                                  <p:childTnLst>
                                    <p:animMotion origin="layout" path="M -6.66667E-6 6.66667E-6 L -0.10834 0.10001 " pathEditMode="relative" ptsTypes="AA">
                                      <p:cBhvr>
                                        <p:cTn id="10" dur="2000" fill="hold"/>
                                        <p:tgtEl>
                                          <p:spTgt spid="32"/>
                                        </p:tgtEl>
                                        <p:attrNameLst>
                                          <p:attrName>ppt_x</p:attrName>
                                          <p:attrName>ppt_y</p:attrName>
                                        </p:attrNameLst>
                                      </p:cBhvr>
                                    </p:animMotion>
                                  </p:childTnLst>
                                </p:cTn>
                              </p:par>
                              <p:par>
                                <p:cTn id="11" presetID="63" presetClass="path" presetSubtype="0" accel="50000" decel="50000" fill="hold" nodeType="withEffect">
                                  <p:stCondLst>
                                    <p:cond delay="0"/>
                                  </p:stCondLst>
                                  <p:childTnLst>
                                    <p:animMotion origin="layout" path="M -0.02083 -3.33333E-6 L 0.07917 -3.33333E-6 " pathEditMode="relative" rAng="0" ptsTypes="AA">
                                      <p:cBhvr>
                                        <p:cTn id="12" dur="2000" fill="hold"/>
                                        <p:tgtEl>
                                          <p:spTgt spid="27"/>
                                        </p:tgtEl>
                                        <p:attrNameLst>
                                          <p:attrName>ppt_x</p:attrName>
                                          <p:attrName>ppt_y</p:attrName>
                                        </p:attrNameLst>
                                      </p:cBhvr>
                                      <p:rCtr x="5000" y="0"/>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6.66667E-6 3.33333E-6 L -0.04999 0.11111 " pathEditMode="relative" ptsTypes="AA">
                                      <p:cBhvr>
                                        <p:cTn id="16" dur="2000" fill="hold"/>
                                        <p:tgtEl>
                                          <p:spTgt spid="49"/>
                                        </p:tgtEl>
                                        <p:attrNameLst>
                                          <p:attrName>ppt_x</p:attrName>
                                          <p:attrName>ppt_y</p:attrName>
                                        </p:attrNameLst>
                                      </p:cBhvr>
                                    </p:animMotion>
                                  </p:childTnLst>
                                </p:cTn>
                              </p:par>
                              <p:par>
                                <p:cTn id="17" presetID="49" presetClass="path" presetSubtype="0" accel="50000" decel="50000" fill="hold" nodeType="withEffect">
                                  <p:stCondLst>
                                    <p:cond delay="0"/>
                                  </p:stCondLst>
                                  <p:childTnLst>
                                    <p:animMotion origin="layout" path="M 3.33333E-6 4.44444E-6 L 0.125 0.16666 " pathEditMode="relative" rAng="0" ptsTypes="AA">
                                      <p:cBhvr>
                                        <p:cTn id="18" dur="2000" fill="hold"/>
                                        <p:tgtEl>
                                          <p:spTgt spid="42"/>
                                        </p:tgtEl>
                                        <p:attrNameLst>
                                          <p:attrName>ppt_x</p:attrName>
                                          <p:attrName>ppt_y</p:attrName>
                                        </p:attrNameLst>
                                      </p:cBhvr>
                                      <p:rCtr x="6250" y="8333"/>
                                    </p:animMotion>
                                  </p:childTnLst>
                                </p:cTn>
                              </p:par>
                              <p:par>
                                <p:cTn id="19" presetID="0" presetClass="path" presetSubtype="0" accel="50000" decel="50000" fill="hold" nodeType="withEffect">
                                  <p:stCondLst>
                                    <p:cond delay="0"/>
                                  </p:stCondLst>
                                  <p:childTnLst>
                                    <p:animMotion origin="layout" path="M 0.0125 -2.22222E-6 C 0.03368 0.01551 0.05486 0.03102 0.0573 0.05 C 0.05973 0.06898 0.03368 0.08797 0.02709 0.11389 C 0.02049 0.13982 0.01927 0.19028 0.01771 0.20556 " pathEditMode="relative" rAng="0" ptsTypes="aaaA">
                                      <p:cBhvr>
                                        <p:cTn id="20" dur="2000" fill="hold"/>
                                        <p:tgtEl>
                                          <p:spTgt spid="8"/>
                                        </p:tgtEl>
                                        <p:attrNameLst>
                                          <p:attrName>ppt_x</p:attrName>
                                          <p:attrName>ppt_y</p:attrName>
                                        </p:attrNameLst>
                                      </p:cBhvr>
                                      <p:rCtr x="2361" y="1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6" name="Rectangle 5">
            <a:extLst>
              <a:ext uri="{FF2B5EF4-FFF2-40B4-BE49-F238E27FC236}">
                <a16:creationId xmlns:a16="http://schemas.microsoft.com/office/drawing/2014/main" id="{6E36908C-E211-4E13-BFE4-80084E376A49}"/>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FF00"/>
              </a:solidFill>
              <a:effectLst>
                <a:outerShdw blurRad="38100" dist="38100" dir="2700000" algn="tl">
                  <a:srgbClr val="000000">
                    <a:alpha val="43137"/>
                  </a:srgbClr>
                </a:outerShdw>
              </a:effectLst>
            </a:endParaRPr>
          </a:p>
        </p:txBody>
      </p:sp>
      <p:sp>
        <p:nvSpPr>
          <p:cNvPr id="7" name="Rectangle 2" descr="Divot">
            <a:extLst>
              <a:ext uri="{FF2B5EF4-FFF2-40B4-BE49-F238E27FC236}">
                <a16:creationId xmlns:a16="http://schemas.microsoft.com/office/drawing/2014/main" id="{4B1972A5-9F91-4BC9-85AB-28F2A819144A}"/>
              </a:ext>
            </a:extLst>
          </p:cNvPr>
          <p:cNvSpPr>
            <a:spLocks noChangeArrowheads="1"/>
          </p:cNvSpPr>
          <p:nvPr/>
        </p:nvSpPr>
        <p:spPr bwMode="auto">
          <a:xfrm>
            <a:off x="0" y="6858000"/>
            <a:ext cx="12192000" cy="7848600"/>
          </a:xfrm>
          <a:prstGeom prst="rect">
            <a:avLst/>
          </a:prstGeom>
          <a:pattFill prst="divot">
            <a:fgClr>
              <a:srgbClr val="000066"/>
            </a:fgClr>
            <a:bgClr>
              <a:srgbClr val="FFFFFF"/>
            </a:bgClr>
          </a:pattFill>
          <a:ln w="9525">
            <a:noFill/>
            <a:miter lim="800000"/>
            <a:headEnd/>
            <a:tailEnd/>
          </a:ln>
        </p:spPr>
        <p:txBody>
          <a:bodyPr wrap="none" anchor="ctr"/>
          <a:lstStyle/>
          <a:p>
            <a:pPr>
              <a:defRPr/>
            </a:pPr>
            <a:endParaRPr lang="en-US">
              <a:solidFill>
                <a:srgbClr val="00FF00"/>
              </a:solidFill>
              <a:effectLst>
                <a:outerShdw blurRad="38100" dist="38100" dir="2700000" algn="tl">
                  <a:srgbClr val="000000">
                    <a:alpha val="43137"/>
                  </a:srgbClr>
                </a:outerShdw>
              </a:effectLst>
              <a:latin typeface="+mn-lt"/>
            </a:endParaRPr>
          </a:p>
        </p:txBody>
      </p:sp>
      <p:grpSp>
        <p:nvGrpSpPr>
          <p:cNvPr id="8" name="Group 4">
            <a:extLst>
              <a:ext uri="{FF2B5EF4-FFF2-40B4-BE49-F238E27FC236}">
                <a16:creationId xmlns:a16="http://schemas.microsoft.com/office/drawing/2014/main" id="{44DA8911-0AC9-4318-BF26-A7D0E28AA853}"/>
              </a:ext>
            </a:extLst>
          </p:cNvPr>
          <p:cNvGrpSpPr>
            <a:grpSpLocks/>
          </p:cNvGrpSpPr>
          <p:nvPr/>
        </p:nvGrpSpPr>
        <p:grpSpPr bwMode="auto">
          <a:xfrm>
            <a:off x="-914400" y="3962400"/>
            <a:ext cx="9906000" cy="3733800"/>
            <a:chOff x="-576" y="2496"/>
            <a:chExt cx="6240" cy="2352"/>
          </a:xfrm>
        </p:grpSpPr>
        <p:grpSp>
          <p:nvGrpSpPr>
            <p:cNvPr id="9" name="Group 5">
              <a:extLst>
                <a:ext uri="{FF2B5EF4-FFF2-40B4-BE49-F238E27FC236}">
                  <a16:creationId xmlns:a16="http://schemas.microsoft.com/office/drawing/2014/main" id="{EC4D03D3-6BFC-4E76-8BD9-607DF87D861A}"/>
                </a:ext>
              </a:extLst>
            </p:cNvPr>
            <p:cNvGrpSpPr>
              <a:grpSpLocks/>
            </p:cNvGrpSpPr>
            <p:nvPr/>
          </p:nvGrpSpPr>
          <p:grpSpPr bwMode="auto">
            <a:xfrm>
              <a:off x="1296" y="2544"/>
              <a:ext cx="1296" cy="1248"/>
              <a:chOff x="1488" y="3360"/>
              <a:chExt cx="1296" cy="1248"/>
            </a:xfrm>
          </p:grpSpPr>
          <p:grpSp>
            <p:nvGrpSpPr>
              <p:cNvPr id="62" name="Group 6">
                <a:extLst>
                  <a:ext uri="{FF2B5EF4-FFF2-40B4-BE49-F238E27FC236}">
                    <a16:creationId xmlns:a16="http://schemas.microsoft.com/office/drawing/2014/main" id="{6B3E9443-2DE4-4E7E-A84A-99C0360E018C}"/>
                  </a:ext>
                </a:extLst>
              </p:cNvPr>
              <p:cNvGrpSpPr>
                <a:grpSpLocks/>
              </p:cNvGrpSpPr>
              <p:nvPr/>
            </p:nvGrpSpPr>
            <p:grpSpPr bwMode="auto">
              <a:xfrm>
                <a:off x="1488" y="3360"/>
                <a:ext cx="1296" cy="1248"/>
                <a:chOff x="1008" y="1056"/>
                <a:chExt cx="1296" cy="1248"/>
              </a:xfrm>
            </p:grpSpPr>
            <p:sp>
              <p:nvSpPr>
                <p:cNvPr id="64" name="Text Box 7">
                  <a:extLst>
                    <a:ext uri="{FF2B5EF4-FFF2-40B4-BE49-F238E27FC236}">
                      <a16:creationId xmlns:a16="http://schemas.microsoft.com/office/drawing/2014/main" id="{1704C122-3996-47CC-A3AE-EDE48CA60DFE}"/>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65" name="Group 8">
                  <a:extLst>
                    <a:ext uri="{FF2B5EF4-FFF2-40B4-BE49-F238E27FC236}">
                      <a16:creationId xmlns:a16="http://schemas.microsoft.com/office/drawing/2014/main" id="{6F8C6362-2F23-49AB-B988-F50AA8E42AC6}"/>
                    </a:ext>
                  </a:extLst>
                </p:cNvPr>
                <p:cNvGrpSpPr>
                  <a:grpSpLocks/>
                </p:cNvGrpSpPr>
                <p:nvPr/>
              </p:nvGrpSpPr>
              <p:grpSpPr bwMode="auto">
                <a:xfrm>
                  <a:off x="1008" y="1056"/>
                  <a:ext cx="1296" cy="1248"/>
                  <a:chOff x="912" y="2352"/>
                  <a:chExt cx="1296" cy="1248"/>
                </a:xfrm>
              </p:grpSpPr>
              <p:sp>
                <p:nvSpPr>
                  <p:cNvPr id="66" name="AutoShape 9" descr="Divot">
                    <a:extLst>
                      <a:ext uri="{FF2B5EF4-FFF2-40B4-BE49-F238E27FC236}">
                        <a16:creationId xmlns:a16="http://schemas.microsoft.com/office/drawing/2014/main" id="{7D37F179-55E3-405B-8C87-62921A4A894C}"/>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67" name="Rectangle 10">
                    <a:extLst>
                      <a:ext uri="{FF2B5EF4-FFF2-40B4-BE49-F238E27FC236}">
                        <a16:creationId xmlns:a16="http://schemas.microsoft.com/office/drawing/2014/main" id="{86378EBD-0FEC-4729-82DE-DAE1D813C11F}"/>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63" name="Rectangle 11">
                <a:extLst>
                  <a:ext uri="{FF2B5EF4-FFF2-40B4-BE49-F238E27FC236}">
                    <a16:creationId xmlns:a16="http://schemas.microsoft.com/office/drawing/2014/main" id="{68E25D43-8B13-4FD1-AC27-65F9AB1D8448}"/>
                  </a:ext>
                </a:extLst>
              </p:cNvPr>
              <p:cNvSpPr>
                <a:spLocks noChangeArrowheads="1"/>
              </p:cNvSpPr>
              <p:nvPr/>
            </p:nvSpPr>
            <p:spPr bwMode="auto">
              <a:xfrm>
                <a:off x="2145" y="3552"/>
                <a:ext cx="494"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p:txBody>
          </p:sp>
        </p:grpSp>
        <p:grpSp>
          <p:nvGrpSpPr>
            <p:cNvPr id="11" name="Group 12">
              <a:extLst>
                <a:ext uri="{FF2B5EF4-FFF2-40B4-BE49-F238E27FC236}">
                  <a16:creationId xmlns:a16="http://schemas.microsoft.com/office/drawing/2014/main" id="{0BEFFAB7-6587-45B7-A3CF-A06168904A85}"/>
                </a:ext>
              </a:extLst>
            </p:cNvPr>
            <p:cNvGrpSpPr>
              <a:grpSpLocks/>
            </p:cNvGrpSpPr>
            <p:nvPr/>
          </p:nvGrpSpPr>
          <p:grpSpPr bwMode="auto">
            <a:xfrm>
              <a:off x="2496" y="3600"/>
              <a:ext cx="1296" cy="1248"/>
              <a:chOff x="1488" y="3360"/>
              <a:chExt cx="1296" cy="1248"/>
            </a:xfrm>
          </p:grpSpPr>
          <p:grpSp>
            <p:nvGrpSpPr>
              <p:cNvPr id="56" name="Group 13">
                <a:extLst>
                  <a:ext uri="{FF2B5EF4-FFF2-40B4-BE49-F238E27FC236}">
                    <a16:creationId xmlns:a16="http://schemas.microsoft.com/office/drawing/2014/main" id="{CD7398F8-D6E7-44A2-B2CF-3C6130494F4D}"/>
                  </a:ext>
                </a:extLst>
              </p:cNvPr>
              <p:cNvGrpSpPr>
                <a:grpSpLocks/>
              </p:cNvGrpSpPr>
              <p:nvPr/>
            </p:nvGrpSpPr>
            <p:grpSpPr bwMode="auto">
              <a:xfrm>
                <a:off x="1488" y="3360"/>
                <a:ext cx="1296" cy="1248"/>
                <a:chOff x="1008" y="1056"/>
                <a:chExt cx="1296" cy="1248"/>
              </a:xfrm>
            </p:grpSpPr>
            <p:sp>
              <p:nvSpPr>
                <p:cNvPr id="58" name="Text Box 14">
                  <a:extLst>
                    <a:ext uri="{FF2B5EF4-FFF2-40B4-BE49-F238E27FC236}">
                      <a16:creationId xmlns:a16="http://schemas.microsoft.com/office/drawing/2014/main" id="{454CEDC4-B08A-4569-8995-B3F65112B06C}"/>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59" name="Group 15">
                  <a:extLst>
                    <a:ext uri="{FF2B5EF4-FFF2-40B4-BE49-F238E27FC236}">
                      <a16:creationId xmlns:a16="http://schemas.microsoft.com/office/drawing/2014/main" id="{716F8F55-FAF0-473D-B911-2D20E2FDF327}"/>
                    </a:ext>
                  </a:extLst>
                </p:cNvPr>
                <p:cNvGrpSpPr>
                  <a:grpSpLocks/>
                </p:cNvGrpSpPr>
                <p:nvPr/>
              </p:nvGrpSpPr>
              <p:grpSpPr bwMode="auto">
                <a:xfrm>
                  <a:off x="1008" y="1056"/>
                  <a:ext cx="1296" cy="1248"/>
                  <a:chOff x="912" y="2352"/>
                  <a:chExt cx="1296" cy="1248"/>
                </a:xfrm>
              </p:grpSpPr>
              <p:sp>
                <p:nvSpPr>
                  <p:cNvPr id="60" name="AutoShape 16" descr="Divot">
                    <a:extLst>
                      <a:ext uri="{FF2B5EF4-FFF2-40B4-BE49-F238E27FC236}">
                        <a16:creationId xmlns:a16="http://schemas.microsoft.com/office/drawing/2014/main" id="{FC654231-A6D2-4599-9E63-DF2E9FA8CA8E}"/>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61" name="Rectangle 17">
                    <a:extLst>
                      <a:ext uri="{FF2B5EF4-FFF2-40B4-BE49-F238E27FC236}">
                        <a16:creationId xmlns:a16="http://schemas.microsoft.com/office/drawing/2014/main" id="{BAE83166-52B1-400C-8290-0975F2D435B0}"/>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57" name="Rectangle 18">
                <a:extLst>
                  <a:ext uri="{FF2B5EF4-FFF2-40B4-BE49-F238E27FC236}">
                    <a16:creationId xmlns:a16="http://schemas.microsoft.com/office/drawing/2014/main" id="{43D52145-5A99-4390-BE6C-EDAC11C8E5F7}"/>
                  </a:ext>
                </a:extLst>
              </p:cNvPr>
              <p:cNvSpPr>
                <a:spLocks noChangeArrowheads="1"/>
              </p:cNvSpPr>
              <p:nvPr/>
            </p:nvSpPr>
            <p:spPr bwMode="auto">
              <a:xfrm>
                <a:off x="2145" y="3552"/>
                <a:ext cx="494"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p:txBody>
          </p:sp>
        </p:grpSp>
        <p:grpSp>
          <p:nvGrpSpPr>
            <p:cNvPr id="12" name="Group 19">
              <a:extLst>
                <a:ext uri="{FF2B5EF4-FFF2-40B4-BE49-F238E27FC236}">
                  <a16:creationId xmlns:a16="http://schemas.microsoft.com/office/drawing/2014/main" id="{E777B105-9F3C-4C8F-A0F8-742942C00F2B}"/>
                </a:ext>
              </a:extLst>
            </p:cNvPr>
            <p:cNvGrpSpPr>
              <a:grpSpLocks/>
            </p:cNvGrpSpPr>
            <p:nvPr/>
          </p:nvGrpSpPr>
          <p:grpSpPr bwMode="auto">
            <a:xfrm>
              <a:off x="4368" y="3264"/>
              <a:ext cx="1296" cy="1248"/>
              <a:chOff x="1488" y="3360"/>
              <a:chExt cx="1296" cy="1248"/>
            </a:xfrm>
          </p:grpSpPr>
          <p:grpSp>
            <p:nvGrpSpPr>
              <p:cNvPr id="50" name="Group 20">
                <a:extLst>
                  <a:ext uri="{FF2B5EF4-FFF2-40B4-BE49-F238E27FC236}">
                    <a16:creationId xmlns:a16="http://schemas.microsoft.com/office/drawing/2014/main" id="{6AF0D2A4-CA16-4DBB-A8F3-CF736D642AE9}"/>
                  </a:ext>
                </a:extLst>
              </p:cNvPr>
              <p:cNvGrpSpPr>
                <a:grpSpLocks/>
              </p:cNvGrpSpPr>
              <p:nvPr/>
            </p:nvGrpSpPr>
            <p:grpSpPr bwMode="auto">
              <a:xfrm>
                <a:off x="1488" y="3360"/>
                <a:ext cx="1296" cy="1248"/>
                <a:chOff x="1008" y="1056"/>
                <a:chExt cx="1296" cy="1248"/>
              </a:xfrm>
            </p:grpSpPr>
            <p:sp>
              <p:nvSpPr>
                <p:cNvPr id="52" name="Text Box 21">
                  <a:extLst>
                    <a:ext uri="{FF2B5EF4-FFF2-40B4-BE49-F238E27FC236}">
                      <a16:creationId xmlns:a16="http://schemas.microsoft.com/office/drawing/2014/main" id="{CA2BB721-FCA5-4304-98AF-F774E0BBF9BC}"/>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53" name="Group 22">
                  <a:extLst>
                    <a:ext uri="{FF2B5EF4-FFF2-40B4-BE49-F238E27FC236}">
                      <a16:creationId xmlns:a16="http://schemas.microsoft.com/office/drawing/2014/main" id="{0464968B-35FE-4B0E-8CD6-7817336DF543}"/>
                    </a:ext>
                  </a:extLst>
                </p:cNvPr>
                <p:cNvGrpSpPr>
                  <a:grpSpLocks/>
                </p:cNvGrpSpPr>
                <p:nvPr/>
              </p:nvGrpSpPr>
              <p:grpSpPr bwMode="auto">
                <a:xfrm>
                  <a:off x="1008" y="1056"/>
                  <a:ext cx="1296" cy="1248"/>
                  <a:chOff x="912" y="2352"/>
                  <a:chExt cx="1296" cy="1248"/>
                </a:xfrm>
              </p:grpSpPr>
              <p:sp>
                <p:nvSpPr>
                  <p:cNvPr id="54" name="AutoShape 23" descr="Divot">
                    <a:extLst>
                      <a:ext uri="{FF2B5EF4-FFF2-40B4-BE49-F238E27FC236}">
                        <a16:creationId xmlns:a16="http://schemas.microsoft.com/office/drawing/2014/main" id="{28AE75AE-BD2E-4C09-810B-6E8AEC5A20DD}"/>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55" name="Rectangle 24">
                    <a:extLst>
                      <a:ext uri="{FF2B5EF4-FFF2-40B4-BE49-F238E27FC236}">
                        <a16:creationId xmlns:a16="http://schemas.microsoft.com/office/drawing/2014/main" id="{19BB62C2-7F0C-4296-B9D8-976490F4EDC6}"/>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51" name="Rectangle 25">
                <a:extLst>
                  <a:ext uri="{FF2B5EF4-FFF2-40B4-BE49-F238E27FC236}">
                    <a16:creationId xmlns:a16="http://schemas.microsoft.com/office/drawing/2014/main" id="{F1D92088-7C82-497C-90B3-22D7E17006A2}"/>
                  </a:ext>
                </a:extLst>
              </p:cNvPr>
              <p:cNvSpPr>
                <a:spLocks noChangeArrowheads="1"/>
              </p:cNvSpPr>
              <p:nvPr/>
            </p:nvSpPr>
            <p:spPr bwMode="auto">
              <a:xfrm>
                <a:off x="2145" y="3552"/>
                <a:ext cx="494"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p:txBody>
          </p:sp>
        </p:grpSp>
        <p:grpSp>
          <p:nvGrpSpPr>
            <p:cNvPr id="13" name="Group 26">
              <a:extLst>
                <a:ext uri="{FF2B5EF4-FFF2-40B4-BE49-F238E27FC236}">
                  <a16:creationId xmlns:a16="http://schemas.microsoft.com/office/drawing/2014/main" id="{FECA579D-006D-44AC-BD92-AF5730BF2C86}"/>
                </a:ext>
              </a:extLst>
            </p:cNvPr>
            <p:cNvGrpSpPr>
              <a:grpSpLocks/>
            </p:cNvGrpSpPr>
            <p:nvPr/>
          </p:nvGrpSpPr>
          <p:grpSpPr bwMode="auto">
            <a:xfrm>
              <a:off x="-576" y="2640"/>
              <a:ext cx="1296" cy="1248"/>
              <a:chOff x="1488" y="3360"/>
              <a:chExt cx="1296" cy="1248"/>
            </a:xfrm>
          </p:grpSpPr>
          <p:grpSp>
            <p:nvGrpSpPr>
              <p:cNvPr id="44" name="Group 27">
                <a:extLst>
                  <a:ext uri="{FF2B5EF4-FFF2-40B4-BE49-F238E27FC236}">
                    <a16:creationId xmlns:a16="http://schemas.microsoft.com/office/drawing/2014/main" id="{DBBF179D-61DE-4E9C-9401-70D5004DA856}"/>
                  </a:ext>
                </a:extLst>
              </p:cNvPr>
              <p:cNvGrpSpPr>
                <a:grpSpLocks/>
              </p:cNvGrpSpPr>
              <p:nvPr/>
            </p:nvGrpSpPr>
            <p:grpSpPr bwMode="auto">
              <a:xfrm>
                <a:off x="1488" y="3360"/>
                <a:ext cx="1296" cy="1248"/>
                <a:chOff x="1008" y="1056"/>
                <a:chExt cx="1296" cy="1248"/>
              </a:xfrm>
            </p:grpSpPr>
            <p:sp>
              <p:nvSpPr>
                <p:cNvPr id="46" name="Text Box 28">
                  <a:extLst>
                    <a:ext uri="{FF2B5EF4-FFF2-40B4-BE49-F238E27FC236}">
                      <a16:creationId xmlns:a16="http://schemas.microsoft.com/office/drawing/2014/main" id="{35034249-AED3-4693-BA36-250BC02A7232}"/>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47" name="Group 29">
                  <a:extLst>
                    <a:ext uri="{FF2B5EF4-FFF2-40B4-BE49-F238E27FC236}">
                      <a16:creationId xmlns:a16="http://schemas.microsoft.com/office/drawing/2014/main" id="{CE5344DF-A504-4C38-910E-9E7D1AD64AAF}"/>
                    </a:ext>
                  </a:extLst>
                </p:cNvPr>
                <p:cNvGrpSpPr>
                  <a:grpSpLocks/>
                </p:cNvGrpSpPr>
                <p:nvPr/>
              </p:nvGrpSpPr>
              <p:grpSpPr bwMode="auto">
                <a:xfrm>
                  <a:off x="1008" y="1056"/>
                  <a:ext cx="1296" cy="1248"/>
                  <a:chOff x="912" y="2352"/>
                  <a:chExt cx="1296" cy="1248"/>
                </a:xfrm>
              </p:grpSpPr>
              <p:sp>
                <p:nvSpPr>
                  <p:cNvPr id="48" name="AutoShape 30" descr="Divot">
                    <a:extLst>
                      <a:ext uri="{FF2B5EF4-FFF2-40B4-BE49-F238E27FC236}">
                        <a16:creationId xmlns:a16="http://schemas.microsoft.com/office/drawing/2014/main" id="{34B59D3A-2AD1-4BB2-AC0C-A81F2A55537B}"/>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49" name="Rectangle 31">
                    <a:extLst>
                      <a:ext uri="{FF2B5EF4-FFF2-40B4-BE49-F238E27FC236}">
                        <a16:creationId xmlns:a16="http://schemas.microsoft.com/office/drawing/2014/main" id="{64E34553-D008-4DEB-A08A-51D80A7F5542}"/>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45" name="Rectangle 32">
                <a:extLst>
                  <a:ext uri="{FF2B5EF4-FFF2-40B4-BE49-F238E27FC236}">
                    <a16:creationId xmlns:a16="http://schemas.microsoft.com/office/drawing/2014/main" id="{0650384F-A898-48DD-BBF9-9D89DCEDB8E9}"/>
                  </a:ext>
                </a:extLst>
              </p:cNvPr>
              <p:cNvSpPr>
                <a:spLocks noChangeArrowheads="1"/>
              </p:cNvSpPr>
              <p:nvPr/>
            </p:nvSpPr>
            <p:spPr bwMode="auto">
              <a:xfrm>
                <a:off x="2146" y="3552"/>
                <a:ext cx="494" cy="213"/>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a:p>
                <a:pPr algn="ctr" fontAlgn="auto">
                  <a:spcBef>
                    <a:spcPts val="0"/>
                  </a:spcBef>
                  <a:spcAft>
                    <a:spcPts val="0"/>
                  </a:spcAft>
                  <a:defRPr/>
                </a:pPr>
                <a:endParaRPr lang="en-US" sz="800" b="1" dirty="0">
                  <a:solidFill>
                    <a:srgbClr val="00FF00"/>
                  </a:solidFill>
                  <a:latin typeface="+mn-lt"/>
                  <a:cs typeface="+mn-cs"/>
                </a:endParaRPr>
              </a:p>
            </p:txBody>
          </p:sp>
        </p:grpSp>
        <p:grpSp>
          <p:nvGrpSpPr>
            <p:cNvPr id="14" name="Group 33">
              <a:extLst>
                <a:ext uri="{FF2B5EF4-FFF2-40B4-BE49-F238E27FC236}">
                  <a16:creationId xmlns:a16="http://schemas.microsoft.com/office/drawing/2014/main" id="{2416659E-2059-4A7D-9354-EB323D084FC8}"/>
                </a:ext>
              </a:extLst>
            </p:cNvPr>
            <p:cNvGrpSpPr>
              <a:grpSpLocks/>
            </p:cNvGrpSpPr>
            <p:nvPr/>
          </p:nvGrpSpPr>
          <p:grpSpPr bwMode="auto">
            <a:xfrm>
              <a:off x="1152" y="3408"/>
              <a:ext cx="1296" cy="1248"/>
              <a:chOff x="1488" y="3360"/>
              <a:chExt cx="1296" cy="1248"/>
            </a:xfrm>
          </p:grpSpPr>
          <p:grpSp>
            <p:nvGrpSpPr>
              <p:cNvPr id="38" name="Group 34">
                <a:extLst>
                  <a:ext uri="{FF2B5EF4-FFF2-40B4-BE49-F238E27FC236}">
                    <a16:creationId xmlns:a16="http://schemas.microsoft.com/office/drawing/2014/main" id="{48B8915F-A42F-445C-B3E5-3BFCE9077855}"/>
                  </a:ext>
                </a:extLst>
              </p:cNvPr>
              <p:cNvGrpSpPr>
                <a:grpSpLocks/>
              </p:cNvGrpSpPr>
              <p:nvPr/>
            </p:nvGrpSpPr>
            <p:grpSpPr bwMode="auto">
              <a:xfrm>
                <a:off x="1488" y="3360"/>
                <a:ext cx="1296" cy="1248"/>
                <a:chOff x="1008" y="1056"/>
                <a:chExt cx="1296" cy="1248"/>
              </a:xfrm>
            </p:grpSpPr>
            <p:sp>
              <p:nvSpPr>
                <p:cNvPr id="40" name="Text Box 35">
                  <a:extLst>
                    <a:ext uri="{FF2B5EF4-FFF2-40B4-BE49-F238E27FC236}">
                      <a16:creationId xmlns:a16="http://schemas.microsoft.com/office/drawing/2014/main" id="{640D4B30-E35F-4AA6-8274-4B09E86EF8F6}"/>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41" name="Group 36">
                  <a:extLst>
                    <a:ext uri="{FF2B5EF4-FFF2-40B4-BE49-F238E27FC236}">
                      <a16:creationId xmlns:a16="http://schemas.microsoft.com/office/drawing/2014/main" id="{831BA6F4-2FA5-434F-AAEB-AE17E67EF2A5}"/>
                    </a:ext>
                  </a:extLst>
                </p:cNvPr>
                <p:cNvGrpSpPr>
                  <a:grpSpLocks/>
                </p:cNvGrpSpPr>
                <p:nvPr/>
              </p:nvGrpSpPr>
              <p:grpSpPr bwMode="auto">
                <a:xfrm>
                  <a:off x="1008" y="1056"/>
                  <a:ext cx="1296" cy="1248"/>
                  <a:chOff x="912" y="2352"/>
                  <a:chExt cx="1296" cy="1248"/>
                </a:xfrm>
              </p:grpSpPr>
              <p:sp>
                <p:nvSpPr>
                  <p:cNvPr id="42" name="AutoShape 37" descr="Divot">
                    <a:extLst>
                      <a:ext uri="{FF2B5EF4-FFF2-40B4-BE49-F238E27FC236}">
                        <a16:creationId xmlns:a16="http://schemas.microsoft.com/office/drawing/2014/main" id="{21DF44DF-2D0D-40BD-A139-AA6D134F9779}"/>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43" name="Rectangle 38">
                    <a:extLst>
                      <a:ext uri="{FF2B5EF4-FFF2-40B4-BE49-F238E27FC236}">
                        <a16:creationId xmlns:a16="http://schemas.microsoft.com/office/drawing/2014/main" id="{956A55D4-5B88-4AF3-BE07-A2169B9CF95D}"/>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39" name="Rectangle 39">
                <a:extLst>
                  <a:ext uri="{FF2B5EF4-FFF2-40B4-BE49-F238E27FC236}">
                    <a16:creationId xmlns:a16="http://schemas.microsoft.com/office/drawing/2014/main" id="{F748E896-1DAB-46D2-9678-9BC5EC42FC35}"/>
                  </a:ext>
                </a:extLst>
              </p:cNvPr>
              <p:cNvSpPr>
                <a:spLocks noChangeArrowheads="1"/>
              </p:cNvSpPr>
              <p:nvPr/>
            </p:nvSpPr>
            <p:spPr bwMode="auto">
              <a:xfrm>
                <a:off x="2145" y="3552"/>
                <a:ext cx="494"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p:txBody>
          </p:sp>
        </p:grpSp>
        <p:grpSp>
          <p:nvGrpSpPr>
            <p:cNvPr id="15" name="Group 40">
              <a:extLst>
                <a:ext uri="{FF2B5EF4-FFF2-40B4-BE49-F238E27FC236}">
                  <a16:creationId xmlns:a16="http://schemas.microsoft.com/office/drawing/2014/main" id="{34A358FA-1A79-4B58-92DE-49F0CFFE73CE}"/>
                </a:ext>
              </a:extLst>
            </p:cNvPr>
            <p:cNvGrpSpPr>
              <a:grpSpLocks/>
            </p:cNvGrpSpPr>
            <p:nvPr/>
          </p:nvGrpSpPr>
          <p:grpSpPr bwMode="auto">
            <a:xfrm>
              <a:off x="336" y="2784"/>
              <a:ext cx="1296" cy="1248"/>
              <a:chOff x="1488" y="3360"/>
              <a:chExt cx="1296" cy="1248"/>
            </a:xfrm>
          </p:grpSpPr>
          <p:grpSp>
            <p:nvGrpSpPr>
              <p:cNvPr id="32" name="Group 41">
                <a:extLst>
                  <a:ext uri="{FF2B5EF4-FFF2-40B4-BE49-F238E27FC236}">
                    <a16:creationId xmlns:a16="http://schemas.microsoft.com/office/drawing/2014/main" id="{6F64C5D2-27E9-4214-8C7D-1C5D236EB633}"/>
                  </a:ext>
                </a:extLst>
              </p:cNvPr>
              <p:cNvGrpSpPr>
                <a:grpSpLocks/>
              </p:cNvGrpSpPr>
              <p:nvPr/>
            </p:nvGrpSpPr>
            <p:grpSpPr bwMode="auto">
              <a:xfrm>
                <a:off x="1488" y="3360"/>
                <a:ext cx="1296" cy="1248"/>
                <a:chOff x="1008" y="1056"/>
                <a:chExt cx="1296" cy="1248"/>
              </a:xfrm>
            </p:grpSpPr>
            <p:sp>
              <p:nvSpPr>
                <p:cNvPr id="34" name="Text Box 42">
                  <a:extLst>
                    <a:ext uri="{FF2B5EF4-FFF2-40B4-BE49-F238E27FC236}">
                      <a16:creationId xmlns:a16="http://schemas.microsoft.com/office/drawing/2014/main" id="{DA89A91D-18A4-41AE-8C06-149A8C841366}"/>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35" name="Group 43">
                  <a:extLst>
                    <a:ext uri="{FF2B5EF4-FFF2-40B4-BE49-F238E27FC236}">
                      <a16:creationId xmlns:a16="http://schemas.microsoft.com/office/drawing/2014/main" id="{9FAE9775-E859-4802-9EC8-D8B0FEDE9A9F}"/>
                    </a:ext>
                  </a:extLst>
                </p:cNvPr>
                <p:cNvGrpSpPr>
                  <a:grpSpLocks/>
                </p:cNvGrpSpPr>
                <p:nvPr/>
              </p:nvGrpSpPr>
              <p:grpSpPr bwMode="auto">
                <a:xfrm>
                  <a:off x="1008" y="1056"/>
                  <a:ext cx="1296" cy="1248"/>
                  <a:chOff x="912" y="2352"/>
                  <a:chExt cx="1296" cy="1248"/>
                </a:xfrm>
              </p:grpSpPr>
              <p:sp>
                <p:nvSpPr>
                  <p:cNvPr id="36" name="AutoShape 44" descr="Divot">
                    <a:extLst>
                      <a:ext uri="{FF2B5EF4-FFF2-40B4-BE49-F238E27FC236}">
                        <a16:creationId xmlns:a16="http://schemas.microsoft.com/office/drawing/2014/main" id="{AE7475BE-2797-472F-A484-FE86FFCC2C3A}"/>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37" name="Rectangle 45">
                    <a:extLst>
                      <a:ext uri="{FF2B5EF4-FFF2-40B4-BE49-F238E27FC236}">
                        <a16:creationId xmlns:a16="http://schemas.microsoft.com/office/drawing/2014/main" id="{4CDE19CD-3BD5-42A9-9AD5-9335CF4EB89B}"/>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33" name="Rectangle 46">
                <a:extLst>
                  <a:ext uri="{FF2B5EF4-FFF2-40B4-BE49-F238E27FC236}">
                    <a16:creationId xmlns:a16="http://schemas.microsoft.com/office/drawing/2014/main" id="{D5B51C64-783E-4818-9567-DA7016BE02CC}"/>
                  </a:ext>
                </a:extLst>
              </p:cNvPr>
              <p:cNvSpPr>
                <a:spLocks noChangeArrowheads="1"/>
              </p:cNvSpPr>
              <p:nvPr/>
            </p:nvSpPr>
            <p:spPr bwMode="auto">
              <a:xfrm>
                <a:off x="2145" y="3552"/>
                <a:ext cx="494"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p:txBody>
          </p:sp>
        </p:grpSp>
        <p:grpSp>
          <p:nvGrpSpPr>
            <p:cNvPr id="16" name="Group 47">
              <a:extLst>
                <a:ext uri="{FF2B5EF4-FFF2-40B4-BE49-F238E27FC236}">
                  <a16:creationId xmlns:a16="http://schemas.microsoft.com/office/drawing/2014/main" id="{0A8B515C-47A5-46FE-9DBC-AF86B6D54AA5}"/>
                </a:ext>
              </a:extLst>
            </p:cNvPr>
            <p:cNvGrpSpPr>
              <a:grpSpLocks/>
            </p:cNvGrpSpPr>
            <p:nvPr/>
          </p:nvGrpSpPr>
          <p:grpSpPr bwMode="auto">
            <a:xfrm>
              <a:off x="2736" y="2496"/>
              <a:ext cx="1296" cy="1248"/>
              <a:chOff x="1488" y="3360"/>
              <a:chExt cx="1296" cy="1248"/>
            </a:xfrm>
          </p:grpSpPr>
          <p:grpSp>
            <p:nvGrpSpPr>
              <p:cNvPr id="26" name="Group 48">
                <a:extLst>
                  <a:ext uri="{FF2B5EF4-FFF2-40B4-BE49-F238E27FC236}">
                    <a16:creationId xmlns:a16="http://schemas.microsoft.com/office/drawing/2014/main" id="{01E10599-4D75-40B0-8A48-29C4F4281EEB}"/>
                  </a:ext>
                </a:extLst>
              </p:cNvPr>
              <p:cNvGrpSpPr>
                <a:grpSpLocks/>
              </p:cNvGrpSpPr>
              <p:nvPr/>
            </p:nvGrpSpPr>
            <p:grpSpPr bwMode="auto">
              <a:xfrm>
                <a:off x="1488" y="3360"/>
                <a:ext cx="1296" cy="1248"/>
                <a:chOff x="1008" y="1056"/>
                <a:chExt cx="1296" cy="1248"/>
              </a:xfrm>
            </p:grpSpPr>
            <p:sp>
              <p:nvSpPr>
                <p:cNvPr id="28" name="Text Box 49">
                  <a:extLst>
                    <a:ext uri="{FF2B5EF4-FFF2-40B4-BE49-F238E27FC236}">
                      <a16:creationId xmlns:a16="http://schemas.microsoft.com/office/drawing/2014/main" id="{D60549CE-134E-43E3-A379-1529A960F798}"/>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29" name="Group 50">
                  <a:extLst>
                    <a:ext uri="{FF2B5EF4-FFF2-40B4-BE49-F238E27FC236}">
                      <a16:creationId xmlns:a16="http://schemas.microsoft.com/office/drawing/2014/main" id="{A215B71E-EBAB-4288-97F5-562556C48767}"/>
                    </a:ext>
                  </a:extLst>
                </p:cNvPr>
                <p:cNvGrpSpPr>
                  <a:grpSpLocks/>
                </p:cNvGrpSpPr>
                <p:nvPr/>
              </p:nvGrpSpPr>
              <p:grpSpPr bwMode="auto">
                <a:xfrm>
                  <a:off x="1008" y="1056"/>
                  <a:ext cx="1296" cy="1248"/>
                  <a:chOff x="912" y="2352"/>
                  <a:chExt cx="1296" cy="1248"/>
                </a:xfrm>
              </p:grpSpPr>
              <p:sp>
                <p:nvSpPr>
                  <p:cNvPr id="30" name="AutoShape 51" descr="Divot">
                    <a:extLst>
                      <a:ext uri="{FF2B5EF4-FFF2-40B4-BE49-F238E27FC236}">
                        <a16:creationId xmlns:a16="http://schemas.microsoft.com/office/drawing/2014/main" id="{2E567295-0DEF-406B-9CB1-57B342D153FE}"/>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31" name="Rectangle 52">
                    <a:extLst>
                      <a:ext uri="{FF2B5EF4-FFF2-40B4-BE49-F238E27FC236}">
                        <a16:creationId xmlns:a16="http://schemas.microsoft.com/office/drawing/2014/main" id="{88E57351-76A4-413F-8046-804D24A500A2}"/>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27" name="Rectangle 53">
                <a:extLst>
                  <a:ext uri="{FF2B5EF4-FFF2-40B4-BE49-F238E27FC236}">
                    <a16:creationId xmlns:a16="http://schemas.microsoft.com/office/drawing/2014/main" id="{9E7C1FF9-FA68-4D63-8429-108F9EE637EE}"/>
                  </a:ext>
                </a:extLst>
              </p:cNvPr>
              <p:cNvSpPr>
                <a:spLocks noChangeArrowheads="1"/>
              </p:cNvSpPr>
              <p:nvPr/>
            </p:nvSpPr>
            <p:spPr bwMode="auto">
              <a:xfrm>
                <a:off x="2145" y="3552"/>
                <a:ext cx="494"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p:txBody>
          </p:sp>
        </p:grpSp>
        <p:grpSp>
          <p:nvGrpSpPr>
            <p:cNvPr id="17" name="Group 54">
              <a:extLst>
                <a:ext uri="{FF2B5EF4-FFF2-40B4-BE49-F238E27FC236}">
                  <a16:creationId xmlns:a16="http://schemas.microsoft.com/office/drawing/2014/main" id="{C25B0480-8C36-44E8-BEB1-0609C528B848}"/>
                </a:ext>
              </a:extLst>
            </p:cNvPr>
            <p:cNvGrpSpPr>
              <a:grpSpLocks/>
            </p:cNvGrpSpPr>
            <p:nvPr/>
          </p:nvGrpSpPr>
          <p:grpSpPr bwMode="auto">
            <a:xfrm>
              <a:off x="3984" y="2640"/>
              <a:ext cx="1296" cy="1248"/>
              <a:chOff x="1488" y="3360"/>
              <a:chExt cx="1296" cy="1248"/>
            </a:xfrm>
          </p:grpSpPr>
          <p:grpSp>
            <p:nvGrpSpPr>
              <p:cNvPr id="18" name="Group 55">
                <a:extLst>
                  <a:ext uri="{FF2B5EF4-FFF2-40B4-BE49-F238E27FC236}">
                    <a16:creationId xmlns:a16="http://schemas.microsoft.com/office/drawing/2014/main" id="{1E0D0118-CD16-4ADE-A08D-D68B3E606581}"/>
                  </a:ext>
                </a:extLst>
              </p:cNvPr>
              <p:cNvGrpSpPr>
                <a:grpSpLocks/>
              </p:cNvGrpSpPr>
              <p:nvPr/>
            </p:nvGrpSpPr>
            <p:grpSpPr bwMode="auto">
              <a:xfrm>
                <a:off x="1488" y="3360"/>
                <a:ext cx="1296" cy="1248"/>
                <a:chOff x="1008" y="1056"/>
                <a:chExt cx="1296" cy="1248"/>
              </a:xfrm>
            </p:grpSpPr>
            <p:sp>
              <p:nvSpPr>
                <p:cNvPr id="21" name="Text Box 56">
                  <a:extLst>
                    <a:ext uri="{FF2B5EF4-FFF2-40B4-BE49-F238E27FC236}">
                      <a16:creationId xmlns:a16="http://schemas.microsoft.com/office/drawing/2014/main" id="{0DB8FFDA-DE2E-403F-9E41-6A0781C84C02}"/>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22" name="Group 57">
                  <a:extLst>
                    <a:ext uri="{FF2B5EF4-FFF2-40B4-BE49-F238E27FC236}">
                      <a16:creationId xmlns:a16="http://schemas.microsoft.com/office/drawing/2014/main" id="{A7AE9DAC-99B8-40F8-9AC9-94847BCA3A75}"/>
                    </a:ext>
                  </a:extLst>
                </p:cNvPr>
                <p:cNvGrpSpPr>
                  <a:grpSpLocks/>
                </p:cNvGrpSpPr>
                <p:nvPr/>
              </p:nvGrpSpPr>
              <p:grpSpPr bwMode="auto">
                <a:xfrm>
                  <a:off x="1008" y="1056"/>
                  <a:ext cx="1296" cy="1248"/>
                  <a:chOff x="912" y="2352"/>
                  <a:chExt cx="1296" cy="1248"/>
                </a:xfrm>
              </p:grpSpPr>
              <p:sp>
                <p:nvSpPr>
                  <p:cNvPr id="23" name="AutoShape 58" descr="Divot">
                    <a:extLst>
                      <a:ext uri="{FF2B5EF4-FFF2-40B4-BE49-F238E27FC236}">
                        <a16:creationId xmlns:a16="http://schemas.microsoft.com/office/drawing/2014/main" id="{0D0DD48D-FA64-4BD6-9D33-86363BA3988B}"/>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24" name="Rectangle 59">
                    <a:extLst>
                      <a:ext uri="{FF2B5EF4-FFF2-40B4-BE49-F238E27FC236}">
                        <a16:creationId xmlns:a16="http://schemas.microsoft.com/office/drawing/2014/main" id="{7EDB5F3C-3DB0-4103-9CF2-92DC9E2BED59}"/>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19" name="Rectangle 60">
                <a:extLst>
                  <a:ext uri="{FF2B5EF4-FFF2-40B4-BE49-F238E27FC236}">
                    <a16:creationId xmlns:a16="http://schemas.microsoft.com/office/drawing/2014/main" id="{04C6F9D4-0717-419A-A1A1-578B7F471BFB}"/>
                  </a:ext>
                </a:extLst>
              </p:cNvPr>
              <p:cNvSpPr>
                <a:spLocks noChangeArrowheads="1"/>
              </p:cNvSpPr>
              <p:nvPr/>
            </p:nvSpPr>
            <p:spPr bwMode="auto">
              <a:xfrm>
                <a:off x="2145" y="3552"/>
                <a:ext cx="494"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p:txBody>
          </p:sp>
        </p:grpSp>
      </p:grpSp>
      <p:sp>
        <p:nvSpPr>
          <p:cNvPr id="69" name="Text Box 61">
            <a:extLst>
              <a:ext uri="{FF2B5EF4-FFF2-40B4-BE49-F238E27FC236}">
                <a16:creationId xmlns:a16="http://schemas.microsoft.com/office/drawing/2014/main" id="{C1247145-CDCB-4BE4-9B36-7F80E10AF98E}"/>
              </a:ext>
            </a:extLst>
          </p:cNvPr>
          <p:cNvSpPr txBox="1">
            <a:spLocks noChangeArrowheads="1"/>
          </p:cNvSpPr>
          <p:nvPr/>
        </p:nvSpPr>
        <p:spPr bwMode="auto">
          <a:xfrm>
            <a:off x="655722" y="1162377"/>
            <a:ext cx="11184405" cy="1815882"/>
          </a:xfrm>
          <a:prstGeom prst="rect">
            <a:avLst/>
          </a:prstGeom>
          <a:noFill/>
          <a:ln w="9525">
            <a:noFill/>
            <a:miter lim="800000"/>
            <a:headEnd/>
            <a:tailEnd/>
          </a:ln>
        </p:spPr>
        <p:txBody>
          <a:bodyPr wrap="square">
            <a:spAutoFit/>
          </a:bodyPr>
          <a:lstStyle/>
          <a:p>
            <a:pPr>
              <a:defRPr/>
            </a:pPr>
            <a:r>
              <a:rPr lang="en-US" sz="2800" b="1" dirty="0">
                <a:solidFill>
                  <a:srgbClr val="00FF00"/>
                </a:solidFill>
                <a:effectLst>
                  <a:outerShdw blurRad="38100" dist="38100" dir="2700000" algn="tl">
                    <a:srgbClr val="000000">
                      <a:alpha val="43137"/>
                    </a:srgbClr>
                  </a:outerShdw>
                </a:effectLst>
                <a:latin typeface="+mn-lt"/>
              </a:rPr>
              <a:t>Elder Orson Pratt: </a:t>
            </a:r>
            <a:r>
              <a:rPr lang="en-US" sz="2800" b="1" dirty="0">
                <a:latin typeface="+mn-lt"/>
              </a:rPr>
              <a:t>“</a:t>
            </a:r>
            <a:r>
              <a:rPr lang="en-US" altLang="ko-KR" sz="2800" b="1" dirty="0">
                <a:latin typeface="+mn-lt"/>
                <a:ea typeface="Gulim" pitchFamily="34" charset="-127"/>
              </a:rPr>
              <a:t>Portions of this Spirit, we say, exist throughout every part of space, and they perform all the work of governing, and keeping that perfect harmony which we behold in all nature. All nature is by these means made to submit to the great law of oneness. </a:t>
            </a:r>
            <a:r>
              <a:rPr lang="en-US" altLang="ko-KR" sz="1400" b="1" dirty="0">
                <a:latin typeface="+mn-lt"/>
                <a:ea typeface="Gulim" pitchFamily="34" charset="-127"/>
              </a:rPr>
              <a:t>(JD 2: 340)  </a:t>
            </a:r>
            <a:endParaRPr lang="en-US" sz="1400" b="1" dirty="0">
              <a:latin typeface="+mn-lt"/>
            </a:endParaRPr>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80094"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71" name="AutoShape 58" descr="Divot">
            <a:extLst>
              <a:ext uri="{FF2B5EF4-FFF2-40B4-BE49-F238E27FC236}">
                <a16:creationId xmlns:a16="http://schemas.microsoft.com/office/drawing/2014/main" id="{5BA7A405-FF4A-45EC-B296-DE400C2E506F}"/>
              </a:ext>
            </a:extLst>
          </p:cNvPr>
          <p:cNvSpPr>
            <a:spLocks noChangeArrowheads="1"/>
          </p:cNvSpPr>
          <p:nvPr/>
        </p:nvSpPr>
        <p:spPr bwMode="auto">
          <a:xfrm>
            <a:off x="10744200" y="4038600"/>
            <a:ext cx="1219200" cy="990600"/>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72" name="Rectangle 60">
            <a:extLst>
              <a:ext uri="{FF2B5EF4-FFF2-40B4-BE49-F238E27FC236}">
                <a16:creationId xmlns:a16="http://schemas.microsoft.com/office/drawing/2014/main" id="{D2DFF85A-5EEA-4418-818B-74A8FEC78043}"/>
              </a:ext>
            </a:extLst>
          </p:cNvPr>
          <p:cNvSpPr>
            <a:spLocks noChangeArrowheads="1"/>
          </p:cNvSpPr>
          <p:nvPr/>
        </p:nvSpPr>
        <p:spPr bwMode="auto">
          <a:xfrm>
            <a:off x="10948988" y="4343400"/>
            <a:ext cx="784225" cy="21590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p:txBody>
      </p:sp>
      <p:sp>
        <p:nvSpPr>
          <p:cNvPr id="73" name="AutoShape 58" descr="Divot">
            <a:extLst>
              <a:ext uri="{FF2B5EF4-FFF2-40B4-BE49-F238E27FC236}">
                <a16:creationId xmlns:a16="http://schemas.microsoft.com/office/drawing/2014/main" id="{15A49670-35DF-4D62-AAD3-0B2451375AC7}"/>
              </a:ext>
            </a:extLst>
          </p:cNvPr>
          <p:cNvSpPr>
            <a:spLocks noChangeArrowheads="1"/>
          </p:cNvSpPr>
          <p:nvPr/>
        </p:nvSpPr>
        <p:spPr bwMode="auto">
          <a:xfrm>
            <a:off x="9296400" y="5257800"/>
            <a:ext cx="1219200" cy="990600"/>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74" name="Rectangle 60">
            <a:extLst>
              <a:ext uri="{FF2B5EF4-FFF2-40B4-BE49-F238E27FC236}">
                <a16:creationId xmlns:a16="http://schemas.microsoft.com/office/drawing/2014/main" id="{A302BC36-D29F-4D19-A659-B8E2B3009D01}"/>
              </a:ext>
            </a:extLst>
          </p:cNvPr>
          <p:cNvSpPr>
            <a:spLocks noChangeArrowheads="1"/>
          </p:cNvSpPr>
          <p:nvPr/>
        </p:nvSpPr>
        <p:spPr bwMode="auto">
          <a:xfrm>
            <a:off x="9501188" y="5562600"/>
            <a:ext cx="784225" cy="21590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Spirit Matter</a:t>
            </a:r>
          </a:p>
        </p:txBody>
      </p:sp>
      <p:sp>
        <p:nvSpPr>
          <p:cNvPr id="75" name="Text Box 61">
            <a:extLst>
              <a:ext uri="{FF2B5EF4-FFF2-40B4-BE49-F238E27FC236}">
                <a16:creationId xmlns:a16="http://schemas.microsoft.com/office/drawing/2014/main" id="{B781152E-6B29-4127-BFF1-B619D9D77CE1}"/>
              </a:ext>
            </a:extLst>
          </p:cNvPr>
          <p:cNvSpPr txBox="1">
            <a:spLocks noChangeArrowheads="1"/>
          </p:cNvSpPr>
          <p:nvPr/>
        </p:nvSpPr>
        <p:spPr bwMode="auto">
          <a:xfrm>
            <a:off x="63732" y="76200"/>
            <a:ext cx="12116362" cy="584775"/>
          </a:xfrm>
          <a:prstGeom prst="rect">
            <a:avLst/>
          </a:prstGeom>
          <a:noFill/>
          <a:ln w="9525">
            <a:noFill/>
            <a:miter lim="800000"/>
            <a:headEnd/>
            <a:tailEnd/>
          </a:ln>
        </p:spPr>
        <p:txBody>
          <a:bodyPr wrap="square">
            <a:spAutoFit/>
          </a:bodyPr>
          <a:lstStyle/>
          <a:p>
            <a:pPr algn="ctr">
              <a:defRPr/>
            </a:pPr>
            <a:r>
              <a:rPr lang="en-US" sz="3200" b="1" dirty="0">
                <a:solidFill>
                  <a:srgbClr val="00FF00"/>
                </a:solidFill>
                <a:effectLst>
                  <a:outerShdw blurRad="38100" dist="38100" dir="2700000" algn="tl">
                    <a:srgbClr val="000000">
                      <a:alpha val="43137"/>
                    </a:srgbClr>
                  </a:outerShdw>
                </a:effectLst>
                <a:latin typeface="+mn-lt"/>
              </a:rPr>
              <a:t>9: SPIRIT MATTER IS WHAT MAKES THE UNIVERSE LAWFUL</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14</a:t>
            </a:fld>
            <a:endParaRPr lang="en-US" dirty="0"/>
          </a:p>
        </p:txBody>
      </p:sp>
    </p:spTree>
    <p:extLst>
      <p:ext uri="{BB962C8B-B14F-4D97-AF65-F5344CB8AC3E}">
        <p14:creationId xmlns:p14="http://schemas.microsoft.com/office/powerpoint/2010/main" val="165056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2.22222E-6 L -0.00625 -1.13889 " pathEditMode="relative" rAng="0" ptsTypes="AA">
                                      <p:cBhvr>
                                        <p:cTn id="6" dur="2000" fill="hold"/>
                                        <p:tgtEl>
                                          <p:spTgt spid="7"/>
                                        </p:tgtEl>
                                        <p:attrNameLst>
                                          <p:attrName>ppt_x</p:attrName>
                                          <p:attrName>ppt_y</p:attrName>
                                        </p:attrNameLst>
                                      </p:cBhvr>
                                      <p:rCtr x="-313" y="-5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1999"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6" name="Rectangle 2" descr="Divot">
            <a:extLst>
              <a:ext uri="{FF2B5EF4-FFF2-40B4-BE49-F238E27FC236}">
                <a16:creationId xmlns:a16="http://schemas.microsoft.com/office/drawing/2014/main" id="{ECFCC39D-FF62-43A6-AFC5-103D366684BF}"/>
              </a:ext>
            </a:extLst>
          </p:cNvPr>
          <p:cNvSpPr>
            <a:spLocks noChangeArrowheads="1"/>
          </p:cNvSpPr>
          <p:nvPr/>
        </p:nvSpPr>
        <p:spPr bwMode="auto">
          <a:xfrm>
            <a:off x="70304" y="76200"/>
            <a:ext cx="12045496" cy="6705600"/>
          </a:xfrm>
          <a:prstGeom prst="rect">
            <a:avLst/>
          </a:prstGeom>
          <a:pattFill prst="divot">
            <a:fgClr>
              <a:srgbClr val="000066"/>
            </a:fgClr>
            <a:bgClr>
              <a:srgbClr val="FFFFFF"/>
            </a:bgClr>
          </a:pattFill>
          <a:ln w="9525">
            <a:noFill/>
            <a:miter lim="800000"/>
            <a:headEnd/>
            <a:tailEnd/>
          </a:ln>
        </p:spPr>
        <p:txBody>
          <a:bodyPr wrap="none" anchor="ctr"/>
          <a:lstStyle/>
          <a:p>
            <a:pPr>
              <a:defRPr/>
            </a:pPr>
            <a:endParaRPr lang="en-US">
              <a:latin typeface="+mn-lt"/>
            </a:endParaRPr>
          </a:p>
        </p:txBody>
      </p:sp>
      <p:sp>
        <p:nvSpPr>
          <p:cNvPr id="7" name="Text Box 3">
            <a:extLst>
              <a:ext uri="{FF2B5EF4-FFF2-40B4-BE49-F238E27FC236}">
                <a16:creationId xmlns:a16="http://schemas.microsoft.com/office/drawing/2014/main" id="{82187D98-4F4B-4F78-AA97-7BFB704F6943}"/>
              </a:ext>
            </a:extLst>
          </p:cNvPr>
          <p:cNvSpPr txBox="1">
            <a:spLocks noChangeArrowheads="1"/>
          </p:cNvSpPr>
          <p:nvPr/>
        </p:nvSpPr>
        <p:spPr bwMode="auto">
          <a:xfrm>
            <a:off x="298905" y="1349117"/>
            <a:ext cx="11512095" cy="2492990"/>
          </a:xfrm>
          <a:prstGeom prst="rect">
            <a:avLst/>
          </a:prstGeom>
          <a:noFill/>
          <a:ln w="9525">
            <a:noFill/>
            <a:miter lim="800000"/>
            <a:headEnd/>
            <a:tailEnd/>
          </a:ln>
        </p:spPr>
        <p:txBody>
          <a:bodyPr wrap="square">
            <a:spAutoFit/>
          </a:bodyPr>
          <a:lstStyle/>
          <a:p>
            <a:pPr>
              <a:defRPr/>
            </a:pPr>
            <a:r>
              <a:rPr lang="en-US" sz="2800" b="1" dirty="0">
                <a:solidFill>
                  <a:srgbClr val="00FF00"/>
                </a:solidFill>
                <a:effectLst>
                  <a:outerShdw blurRad="38100" dist="38100" dir="2700000" algn="tl">
                    <a:srgbClr val="000000">
                      <a:alpha val="43137"/>
                    </a:srgbClr>
                  </a:outerShdw>
                </a:effectLst>
                <a:latin typeface="+mn-lt"/>
              </a:rPr>
              <a:t>Elder Orson Pratt: </a:t>
            </a:r>
            <a:r>
              <a:rPr lang="en-US" sz="2800" b="1" dirty="0">
                <a:latin typeface="+mn-lt"/>
              </a:rPr>
              <a:t>“Cause this oneness, this union among the particles of the Spirit, to cease, and you would soon see all things go into confusion. Take away this Spirit, and you would immediately see some things going up, others down; some moving horizontally; one portion of the earth would divide from the other; one part would be flying here and another there.” </a:t>
            </a:r>
            <a:r>
              <a:rPr lang="en-US" sz="1400" b="1" dirty="0">
                <a:latin typeface="+mn-lt"/>
              </a:rPr>
              <a:t>(JD:</a:t>
            </a:r>
            <a:r>
              <a:rPr lang="en-US" altLang="ko-KR" sz="1400" b="1" dirty="0">
                <a:latin typeface="+mn-lt"/>
                <a:ea typeface="Gulim" pitchFamily="34" charset="-127"/>
              </a:rPr>
              <a:t>2:340)</a:t>
            </a:r>
            <a:endParaRPr lang="en-US" sz="1400" b="1" dirty="0">
              <a:latin typeface="+mn-lt"/>
            </a:endParaRPr>
          </a:p>
        </p:txBody>
      </p:sp>
      <p:sp>
        <p:nvSpPr>
          <p:cNvPr id="8" name="Text Box 14">
            <a:extLst>
              <a:ext uri="{FF2B5EF4-FFF2-40B4-BE49-F238E27FC236}">
                <a16:creationId xmlns:a16="http://schemas.microsoft.com/office/drawing/2014/main" id="{50257BF2-A950-4628-905E-6C8119469B38}"/>
              </a:ext>
            </a:extLst>
          </p:cNvPr>
          <p:cNvSpPr txBox="1">
            <a:spLocks noChangeArrowheads="1"/>
          </p:cNvSpPr>
          <p:nvPr/>
        </p:nvSpPr>
        <p:spPr bwMode="auto">
          <a:xfrm>
            <a:off x="70304" y="193675"/>
            <a:ext cx="12121695" cy="58477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200" b="1" dirty="0">
                <a:solidFill>
                  <a:srgbClr val="00FF00"/>
                </a:solidFill>
                <a:effectLst>
                  <a:outerShdw blurRad="50800" dist="38100" dir="2700000" algn="tl" rotWithShape="0">
                    <a:prstClr val="black">
                      <a:alpha val="40000"/>
                    </a:prstClr>
                  </a:outerShdw>
                </a:effectLst>
                <a:latin typeface="+mn-lt"/>
                <a:cs typeface="+mn-cs"/>
              </a:rPr>
              <a:t>WITHDRAW HOLY SPIRIT AND ALL THINGS WOULD COME UNDONE</a:t>
            </a:r>
          </a:p>
        </p:txBody>
      </p:sp>
      <p:grpSp>
        <p:nvGrpSpPr>
          <p:cNvPr id="9" name="Group 15">
            <a:extLst>
              <a:ext uri="{FF2B5EF4-FFF2-40B4-BE49-F238E27FC236}">
                <a16:creationId xmlns:a16="http://schemas.microsoft.com/office/drawing/2014/main" id="{E1EAA80A-2756-45E5-BC25-EEC3D0D7FB50}"/>
              </a:ext>
            </a:extLst>
          </p:cNvPr>
          <p:cNvGrpSpPr>
            <a:grpSpLocks/>
          </p:cNvGrpSpPr>
          <p:nvPr/>
        </p:nvGrpSpPr>
        <p:grpSpPr bwMode="auto">
          <a:xfrm>
            <a:off x="2057400" y="4038600"/>
            <a:ext cx="2057400" cy="1981200"/>
            <a:chOff x="1488" y="3360"/>
            <a:chExt cx="1296" cy="1248"/>
          </a:xfrm>
        </p:grpSpPr>
        <p:grpSp>
          <p:nvGrpSpPr>
            <p:cNvPr id="11" name="Group 16">
              <a:extLst>
                <a:ext uri="{FF2B5EF4-FFF2-40B4-BE49-F238E27FC236}">
                  <a16:creationId xmlns:a16="http://schemas.microsoft.com/office/drawing/2014/main" id="{8519B2C8-931B-46D3-8738-BD614B116658}"/>
                </a:ext>
              </a:extLst>
            </p:cNvPr>
            <p:cNvGrpSpPr>
              <a:grpSpLocks/>
            </p:cNvGrpSpPr>
            <p:nvPr/>
          </p:nvGrpSpPr>
          <p:grpSpPr bwMode="auto">
            <a:xfrm>
              <a:off x="1488" y="3360"/>
              <a:ext cx="1296" cy="1248"/>
              <a:chOff x="1008" y="1056"/>
              <a:chExt cx="1296" cy="1248"/>
            </a:xfrm>
          </p:grpSpPr>
          <p:sp>
            <p:nvSpPr>
              <p:cNvPr id="13" name="Text Box 17">
                <a:extLst>
                  <a:ext uri="{FF2B5EF4-FFF2-40B4-BE49-F238E27FC236}">
                    <a16:creationId xmlns:a16="http://schemas.microsoft.com/office/drawing/2014/main" id="{B16FDA0E-B1BD-436D-8796-324A17FA5041}"/>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14" name="Group 18">
                <a:extLst>
                  <a:ext uri="{FF2B5EF4-FFF2-40B4-BE49-F238E27FC236}">
                    <a16:creationId xmlns:a16="http://schemas.microsoft.com/office/drawing/2014/main" id="{5DD23369-A2E3-46BB-A193-5AE8EF792EBF}"/>
                  </a:ext>
                </a:extLst>
              </p:cNvPr>
              <p:cNvGrpSpPr>
                <a:grpSpLocks/>
              </p:cNvGrpSpPr>
              <p:nvPr/>
            </p:nvGrpSpPr>
            <p:grpSpPr bwMode="auto">
              <a:xfrm>
                <a:off x="1008" y="1056"/>
                <a:ext cx="1296" cy="1248"/>
                <a:chOff x="912" y="2352"/>
                <a:chExt cx="1296" cy="1248"/>
              </a:xfrm>
            </p:grpSpPr>
            <p:sp>
              <p:nvSpPr>
                <p:cNvPr id="15" name="AutoShape 19" descr="Divot">
                  <a:extLst>
                    <a:ext uri="{FF2B5EF4-FFF2-40B4-BE49-F238E27FC236}">
                      <a16:creationId xmlns:a16="http://schemas.microsoft.com/office/drawing/2014/main" id="{D756EB77-6A57-4A6C-BC83-7E0F388BFB62}"/>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16" name="Rectangle 20">
                  <a:extLst>
                    <a:ext uri="{FF2B5EF4-FFF2-40B4-BE49-F238E27FC236}">
                      <a16:creationId xmlns:a16="http://schemas.microsoft.com/office/drawing/2014/main" id="{02A2ECD0-CF38-47D1-B1AA-A8D8272FC672}"/>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12" name="Rectangle 21">
              <a:extLst>
                <a:ext uri="{FF2B5EF4-FFF2-40B4-BE49-F238E27FC236}">
                  <a16:creationId xmlns:a16="http://schemas.microsoft.com/office/drawing/2014/main" id="{C35E0F4D-7888-49DE-A1E2-3DDD0B9909DB}"/>
                </a:ext>
              </a:extLst>
            </p:cNvPr>
            <p:cNvSpPr>
              <a:spLocks noChangeArrowheads="1"/>
            </p:cNvSpPr>
            <p:nvPr/>
          </p:nvSpPr>
          <p:spPr bwMode="auto">
            <a:xfrm>
              <a:off x="2237" y="3552"/>
              <a:ext cx="310"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Matter</a:t>
              </a:r>
            </a:p>
          </p:txBody>
        </p:sp>
      </p:grpSp>
      <p:grpSp>
        <p:nvGrpSpPr>
          <p:cNvPr id="17" name="Group 22">
            <a:extLst>
              <a:ext uri="{FF2B5EF4-FFF2-40B4-BE49-F238E27FC236}">
                <a16:creationId xmlns:a16="http://schemas.microsoft.com/office/drawing/2014/main" id="{9D4003AA-CCF5-436B-BC1B-2F5C0E2CA093}"/>
              </a:ext>
            </a:extLst>
          </p:cNvPr>
          <p:cNvGrpSpPr>
            <a:grpSpLocks/>
          </p:cNvGrpSpPr>
          <p:nvPr/>
        </p:nvGrpSpPr>
        <p:grpSpPr bwMode="auto">
          <a:xfrm>
            <a:off x="2895600" y="4495800"/>
            <a:ext cx="2057400" cy="1981200"/>
            <a:chOff x="1488" y="3360"/>
            <a:chExt cx="1296" cy="1248"/>
          </a:xfrm>
        </p:grpSpPr>
        <p:grpSp>
          <p:nvGrpSpPr>
            <p:cNvPr id="18" name="Group 23">
              <a:extLst>
                <a:ext uri="{FF2B5EF4-FFF2-40B4-BE49-F238E27FC236}">
                  <a16:creationId xmlns:a16="http://schemas.microsoft.com/office/drawing/2014/main" id="{E1EEFF26-5373-42CF-BF81-24D8DE1C805C}"/>
                </a:ext>
              </a:extLst>
            </p:cNvPr>
            <p:cNvGrpSpPr>
              <a:grpSpLocks/>
            </p:cNvGrpSpPr>
            <p:nvPr/>
          </p:nvGrpSpPr>
          <p:grpSpPr bwMode="auto">
            <a:xfrm>
              <a:off x="1488" y="3360"/>
              <a:ext cx="1296" cy="1248"/>
              <a:chOff x="1008" y="1056"/>
              <a:chExt cx="1296" cy="1248"/>
            </a:xfrm>
          </p:grpSpPr>
          <p:sp>
            <p:nvSpPr>
              <p:cNvPr id="21" name="Text Box 24">
                <a:extLst>
                  <a:ext uri="{FF2B5EF4-FFF2-40B4-BE49-F238E27FC236}">
                    <a16:creationId xmlns:a16="http://schemas.microsoft.com/office/drawing/2014/main" id="{09452418-3200-49A2-8B3D-C6980660529E}"/>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22" name="Group 25">
                <a:extLst>
                  <a:ext uri="{FF2B5EF4-FFF2-40B4-BE49-F238E27FC236}">
                    <a16:creationId xmlns:a16="http://schemas.microsoft.com/office/drawing/2014/main" id="{C88A1A5F-BEB1-4A99-86F9-DDEF8602CD5F}"/>
                  </a:ext>
                </a:extLst>
              </p:cNvPr>
              <p:cNvGrpSpPr>
                <a:grpSpLocks/>
              </p:cNvGrpSpPr>
              <p:nvPr/>
            </p:nvGrpSpPr>
            <p:grpSpPr bwMode="auto">
              <a:xfrm>
                <a:off x="1008" y="1056"/>
                <a:ext cx="1296" cy="1248"/>
                <a:chOff x="912" y="2352"/>
                <a:chExt cx="1296" cy="1248"/>
              </a:xfrm>
            </p:grpSpPr>
            <p:sp>
              <p:nvSpPr>
                <p:cNvPr id="23" name="AutoShape 26" descr="Divot">
                  <a:extLst>
                    <a:ext uri="{FF2B5EF4-FFF2-40B4-BE49-F238E27FC236}">
                      <a16:creationId xmlns:a16="http://schemas.microsoft.com/office/drawing/2014/main" id="{937A933C-68EA-46F7-8710-66681BA99E67}"/>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24" name="Rectangle 27">
                  <a:extLst>
                    <a:ext uri="{FF2B5EF4-FFF2-40B4-BE49-F238E27FC236}">
                      <a16:creationId xmlns:a16="http://schemas.microsoft.com/office/drawing/2014/main" id="{B4E0F802-5D08-4AF6-A499-45B7E1587060}"/>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19" name="Rectangle 28">
              <a:extLst>
                <a:ext uri="{FF2B5EF4-FFF2-40B4-BE49-F238E27FC236}">
                  <a16:creationId xmlns:a16="http://schemas.microsoft.com/office/drawing/2014/main" id="{B268D82A-C2BF-405D-B37E-18C73D1E25E9}"/>
                </a:ext>
              </a:extLst>
            </p:cNvPr>
            <p:cNvSpPr>
              <a:spLocks noChangeArrowheads="1"/>
            </p:cNvSpPr>
            <p:nvPr/>
          </p:nvSpPr>
          <p:spPr bwMode="auto">
            <a:xfrm>
              <a:off x="2237" y="3552"/>
              <a:ext cx="310"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Matter</a:t>
              </a:r>
            </a:p>
          </p:txBody>
        </p:sp>
      </p:grpSp>
      <p:grpSp>
        <p:nvGrpSpPr>
          <p:cNvPr id="26" name="Group 29">
            <a:extLst>
              <a:ext uri="{FF2B5EF4-FFF2-40B4-BE49-F238E27FC236}">
                <a16:creationId xmlns:a16="http://schemas.microsoft.com/office/drawing/2014/main" id="{C7988F71-46FC-4EC6-8983-BE068D72A47D}"/>
              </a:ext>
            </a:extLst>
          </p:cNvPr>
          <p:cNvGrpSpPr>
            <a:grpSpLocks/>
          </p:cNvGrpSpPr>
          <p:nvPr/>
        </p:nvGrpSpPr>
        <p:grpSpPr bwMode="auto">
          <a:xfrm>
            <a:off x="6553200" y="4800600"/>
            <a:ext cx="2057400" cy="1981200"/>
            <a:chOff x="1488" y="3360"/>
            <a:chExt cx="1296" cy="1248"/>
          </a:xfrm>
        </p:grpSpPr>
        <p:grpSp>
          <p:nvGrpSpPr>
            <p:cNvPr id="27" name="Group 30">
              <a:extLst>
                <a:ext uri="{FF2B5EF4-FFF2-40B4-BE49-F238E27FC236}">
                  <a16:creationId xmlns:a16="http://schemas.microsoft.com/office/drawing/2014/main" id="{ED94D9EC-A33A-4FAB-8395-1B45E711B0D4}"/>
                </a:ext>
              </a:extLst>
            </p:cNvPr>
            <p:cNvGrpSpPr>
              <a:grpSpLocks/>
            </p:cNvGrpSpPr>
            <p:nvPr/>
          </p:nvGrpSpPr>
          <p:grpSpPr bwMode="auto">
            <a:xfrm>
              <a:off x="1488" y="3360"/>
              <a:ext cx="1296" cy="1248"/>
              <a:chOff x="1008" y="1056"/>
              <a:chExt cx="1296" cy="1248"/>
            </a:xfrm>
          </p:grpSpPr>
          <p:sp>
            <p:nvSpPr>
              <p:cNvPr id="29" name="Text Box 31">
                <a:extLst>
                  <a:ext uri="{FF2B5EF4-FFF2-40B4-BE49-F238E27FC236}">
                    <a16:creationId xmlns:a16="http://schemas.microsoft.com/office/drawing/2014/main" id="{C1E55941-E249-4363-9617-85A4498519D9}"/>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30" name="Group 32">
                <a:extLst>
                  <a:ext uri="{FF2B5EF4-FFF2-40B4-BE49-F238E27FC236}">
                    <a16:creationId xmlns:a16="http://schemas.microsoft.com/office/drawing/2014/main" id="{CAC2E4FC-BF2D-4E7A-AD77-BA6E13AD5FAB}"/>
                  </a:ext>
                </a:extLst>
              </p:cNvPr>
              <p:cNvGrpSpPr>
                <a:grpSpLocks/>
              </p:cNvGrpSpPr>
              <p:nvPr/>
            </p:nvGrpSpPr>
            <p:grpSpPr bwMode="auto">
              <a:xfrm>
                <a:off x="1008" y="1056"/>
                <a:ext cx="1296" cy="1248"/>
                <a:chOff x="912" y="2352"/>
                <a:chExt cx="1296" cy="1248"/>
              </a:xfrm>
            </p:grpSpPr>
            <p:sp>
              <p:nvSpPr>
                <p:cNvPr id="31" name="AutoShape 33" descr="Divot">
                  <a:extLst>
                    <a:ext uri="{FF2B5EF4-FFF2-40B4-BE49-F238E27FC236}">
                      <a16:creationId xmlns:a16="http://schemas.microsoft.com/office/drawing/2014/main" id="{0A99B410-ACCC-45E2-A58A-F9C6A112669A}"/>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32" name="Rectangle 34">
                  <a:extLst>
                    <a:ext uri="{FF2B5EF4-FFF2-40B4-BE49-F238E27FC236}">
                      <a16:creationId xmlns:a16="http://schemas.microsoft.com/office/drawing/2014/main" id="{C55FCE4C-DB1E-4039-A14B-7EF3357F9AF1}"/>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28" name="Rectangle 35">
              <a:extLst>
                <a:ext uri="{FF2B5EF4-FFF2-40B4-BE49-F238E27FC236}">
                  <a16:creationId xmlns:a16="http://schemas.microsoft.com/office/drawing/2014/main" id="{C2249E15-8D71-42B0-90E8-1E12117F8DC4}"/>
                </a:ext>
              </a:extLst>
            </p:cNvPr>
            <p:cNvSpPr>
              <a:spLocks noChangeArrowheads="1"/>
            </p:cNvSpPr>
            <p:nvPr/>
          </p:nvSpPr>
          <p:spPr bwMode="auto">
            <a:xfrm>
              <a:off x="2237" y="3552"/>
              <a:ext cx="310"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Matter</a:t>
              </a:r>
            </a:p>
          </p:txBody>
        </p:sp>
      </p:grpSp>
      <p:grpSp>
        <p:nvGrpSpPr>
          <p:cNvPr id="33" name="Group 36">
            <a:extLst>
              <a:ext uri="{FF2B5EF4-FFF2-40B4-BE49-F238E27FC236}">
                <a16:creationId xmlns:a16="http://schemas.microsoft.com/office/drawing/2014/main" id="{56D162DB-CE3B-42A0-8E5F-B9C253828EF3}"/>
              </a:ext>
            </a:extLst>
          </p:cNvPr>
          <p:cNvGrpSpPr>
            <a:grpSpLocks/>
          </p:cNvGrpSpPr>
          <p:nvPr/>
        </p:nvGrpSpPr>
        <p:grpSpPr bwMode="auto">
          <a:xfrm>
            <a:off x="1295400" y="4191000"/>
            <a:ext cx="2057400" cy="1981200"/>
            <a:chOff x="1488" y="3360"/>
            <a:chExt cx="1296" cy="1248"/>
          </a:xfrm>
        </p:grpSpPr>
        <p:grpSp>
          <p:nvGrpSpPr>
            <p:cNvPr id="34" name="Group 37">
              <a:extLst>
                <a:ext uri="{FF2B5EF4-FFF2-40B4-BE49-F238E27FC236}">
                  <a16:creationId xmlns:a16="http://schemas.microsoft.com/office/drawing/2014/main" id="{03BE6165-26EA-4483-AE68-C9BB5A910394}"/>
                </a:ext>
              </a:extLst>
            </p:cNvPr>
            <p:cNvGrpSpPr>
              <a:grpSpLocks/>
            </p:cNvGrpSpPr>
            <p:nvPr/>
          </p:nvGrpSpPr>
          <p:grpSpPr bwMode="auto">
            <a:xfrm>
              <a:off x="1488" y="3360"/>
              <a:ext cx="1296" cy="1248"/>
              <a:chOff x="1008" y="1056"/>
              <a:chExt cx="1296" cy="1248"/>
            </a:xfrm>
          </p:grpSpPr>
          <p:sp>
            <p:nvSpPr>
              <p:cNvPr id="36" name="Text Box 38">
                <a:extLst>
                  <a:ext uri="{FF2B5EF4-FFF2-40B4-BE49-F238E27FC236}">
                    <a16:creationId xmlns:a16="http://schemas.microsoft.com/office/drawing/2014/main" id="{7D4A74CE-7B06-471A-9103-F98243BA5667}"/>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37" name="Group 39">
                <a:extLst>
                  <a:ext uri="{FF2B5EF4-FFF2-40B4-BE49-F238E27FC236}">
                    <a16:creationId xmlns:a16="http://schemas.microsoft.com/office/drawing/2014/main" id="{4D932843-3715-4193-AD85-2982FA100077}"/>
                  </a:ext>
                </a:extLst>
              </p:cNvPr>
              <p:cNvGrpSpPr>
                <a:grpSpLocks/>
              </p:cNvGrpSpPr>
              <p:nvPr/>
            </p:nvGrpSpPr>
            <p:grpSpPr bwMode="auto">
              <a:xfrm>
                <a:off x="1008" y="1056"/>
                <a:ext cx="1296" cy="1248"/>
                <a:chOff x="912" y="2352"/>
                <a:chExt cx="1296" cy="1248"/>
              </a:xfrm>
            </p:grpSpPr>
            <p:sp>
              <p:nvSpPr>
                <p:cNvPr id="38" name="AutoShape 40" descr="Divot">
                  <a:extLst>
                    <a:ext uri="{FF2B5EF4-FFF2-40B4-BE49-F238E27FC236}">
                      <a16:creationId xmlns:a16="http://schemas.microsoft.com/office/drawing/2014/main" id="{5FE0791A-E1B8-4A78-8EBB-84548B204D5A}"/>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39" name="Rectangle 41">
                  <a:extLst>
                    <a:ext uri="{FF2B5EF4-FFF2-40B4-BE49-F238E27FC236}">
                      <a16:creationId xmlns:a16="http://schemas.microsoft.com/office/drawing/2014/main" id="{A5A34917-3FBA-4EF6-82EE-5180F5443D55}"/>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35" name="Rectangle 42">
              <a:extLst>
                <a:ext uri="{FF2B5EF4-FFF2-40B4-BE49-F238E27FC236}">
                  <a16:creationId xmlns:a16="http://schemas.microsoft.com/office/drawing/2014/main" id="{4F01C0E7-609E-45AF-9050-07D9CAD5D7FE}"/>
                </a:ext>
              </a:extLst>
            </p:cNvPr>
            <p:cNvSpPr>
              <a:spLocks noChangeArrowheads="1"/>
            </p:cNvSpPr>
            <p:nvPr/>
          </p:nvSpPr>
          <p:spPr bwMode="auto">
            <a:xfrm>
              <a:off x="2237" y="3552"/>
              <a:ext cx="310"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Matter</a:t>
              </a:r>
            </a:p>
          </p:txBody>
        </p:sp>
      </p:grpSp>
      <p:grpSp>
        <p:nvGrpSpPr>
          <p:cNvPr id="40" name="Group 43">
            <a:extLst>
              <a:ext uri="{FF2B5EF4-FFF2-40B4-BE49-F238E27FC236}">
                <a16:creationId xmlns:a16="http://schemas.microsoft.com/office/drawing/2014/main" id="{D318477F-6387-448E-A731-F0EDF475352A}"/>
              </a:ext>
            </a:extLst>
          </p:cNvPr>
          <p:cNvGrpSpPr>
            <a:grpSpLocks/>
          </p:cNvGrpSpPr>
          <p:nvPr/>
        </p:nvGrpSpPr>
        <p:grpSpPr bwMode="auto">
          <a:xfrm>
            <a:off x="1295400" y="5410200"/>
            <a:ext cx="2057400" cy="1981200"/>
            <a:chOff x="1488" y="3360"/>
            <a:chExt cx="1296" cy="1248"/>
          </a:xfrm>
        </p:grpSpPr>
        <p:grpSp>
          <p:nvGrpSpPr>
            <p:cNvPr id="41" name="Group 44">
              <a:extLst>
                <a:ext uri="{FF2B5EF4-FFF2-40B4-BE49-F238E27FC236}">
                  <a16:creationId xmlns:a16="http://schemas.microsoft.com/office/drawing/2014/main" id="{1D0BEE4D-E54D-4854-8856-40A8D7F39F0F}"/>
                </a:ext>
              </a:extLst>
            </p:cNvPr>
            <p:cNvGrpSpPr>
              <a:grpSpLocks/>
            </p:cNvGrpSpPr>
            <p:nvPr/>
          </p:nvGrpSpPr>
          <p:grpSpPr bwMode="auto">
            <a:xfrm>
              <a:off x="1488" y="3360"/>
              <a:ext cx="1296" cy="1248"/>
              <a:chOff x="1008" y="1056"/>
              <a:chExt cx="1296" cy="1248"/>
            </a:xfrm>
          </p:grpSpPr>
          <p:sp>
            <p:nvSpPr>
              <p:cNvPr id="43" name="Text Box 45">
                <a:extLst>
                  <a:ext uri="{FF2B5EF4-FFF2-40B4-BE49-F238E27FC236}">
                    <a16:creationId xmlns:a16="http://schemas.microsoft.com/office/drawing/2014/main" id="{DF4222E7-53CF-476D-ACA1-16F39F935975}"/>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44" name="Group 46">
                <a:extLst>
                  <a:ext uri="{FF2B5EF4-FFF2-40B4-BE49-F238E27FC236}">
                    <a16:creationId xmlns:a16="http://schemas.microsoft.com/office/drawing/2014/main" id="{93821FD0-F159-46F5-99D2-4E11C6EE75D1}"/>
                  </a:ext>
                </a:extLst>
              </p:cNvPr>
              <p:cNvGrpSpPr>
                <a:grpSpLocks/>
              </p:cNvGrpSpPr>
              <p:nvPr/>
            </p:nvGrpSpPr>
            <p:grpSpPr bwMode="auto">
              <a:xfrm>
                <a:off x="1008" y="1056"/>
                <a:ext cx="1296" cy="1248"/>
                <a:chOff x="912" y="2352"/>
                <a:chExt cx="1296" cy="1248"/>
              </a:xfrm>
            </p:grpSpPr>
            <p:sp>
              <p:nvSpPr>
                <p:cNvPr id="45" name="AutoShape 47" descr="Divot">
                  <a:extLst>
                    <a:ext uri="{FF2B5EF4-FFF2-40B4-BE49-F238E27FC236}">
                      <a16:creationId xmlns:a16="http://schemas.microsoft.com/office/drawing/2014/main" id="{E653A9B6-C7AE-4040-8A77-2062969AF65B}"/>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46" name="Rectangle 48">
                  <a:extLst>
                    <a:ext uri="{FF2B5EF4-FFF2-40B4-BE49-F238E27FC236}">
                      <a16:creationId xmlns:a16="http://schemas.microsoft.com/office/drawing/2014/main" id="{6D351681-CA83-4C1E-8FAC-EE6E32C435C6}"/>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42" name="Rectangle 49">
              <a:extLst>
                <a:ext uri="{FF2B5EF4-FFF2-40B4-BE49-F238E27FC236}">
                  <a16:creationId xmlns:a16="http://schemas.microsoft.com/office/drawing/2014/main" id="{EC1A1278-6E1B-428D-B891-28883E416F26}"/>
                </a:ext>
              </a:extLst>
            </p:cNvPr>
            <p:cNvSpPr>
              <a:spLocks noChangeArrowheads="1"/>
            </p:cNvSpPr>
            <p:nvPr/>
          </p:nvSpPr>
          <p:spPr bwMode="auto">
            <a:xfrm>
              <a:off x="2237" y="3552"/>
              <a:ext cx="310"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Matter</a:t>
              </a:r>
            </a:p>
          </p:txBody>
        </p:sp>
      </p:grpSp>
      <p:grpSp>
        <p:nvGrpSpPr>
          <p:cNvPr id="47" name="Group 50">
            <a:extLst>
              <a:ext uri="{FF2B5EF4-FFF2-40B4-BE49-F238E27FC236}">
                <a16:creationId xmlns:a16="http://schemas.microsoft.com/office/drawing/2014/main" id="{C0EF7940-C09D-49BD-BA7B-281AFAF3E325}"/>
              </a:ext>
            </a:extLst>
          </p:cNvPr>
          <p:cNvGrpSpPr>
            <a:grpSpLocks/>
          </p:cNvGrpSpPr>
          <p:nvPr/>
        </p:nvGrpSpPr>
        <p:grpSpPr bwMode="auto">
          <a:xfrm>
            <a:off x="533400" y="5562600"/>
            <a:ext cx="2057400" cy="1981200"/>
            <a:chOff x="1488" y="3360"/>
            <a:chExt cx="1296" cy="1248"/>
          </a:xfrm>
        </p:grpSpPr>
        <p:grpSp>
          <p:nvGrpSpPr>
            <p:cNvPr id="48" name="Group 51">
              <a:extLst>
                <a:ext uri="{FF2B5EF4-FFF2-40B4-BE49-F238E27FC236}">
                  <a16:creationId xmlns:a16="http://schemas.microsoft.com/office/drawing/2014/main" id="{2D3042B7-EFE2-45AE-B1A9-4AF39D576C92}"/>
                </a:ext>
              </a:extLst>
            </p:cNvPr>
            <p:cNvGrpSpPr>
              <a:grpSpLocks/>
            </p:cNvGrpSpPr>
            <p:nvPr/>
          </p:nvGrpSpPr>
          <p:grpSpPr bwMode="auto">
            <a:xfrm>
              <a:off x="1488" y="3360"/>
              <a:ext cx="1296" cy="1248"/>
              <a:chOff x="1008" y="1056"/>
              <a:chExt cx="1296" cy="1248"/>
            </a:xfrm>
          </p:grpSpPr>
          <p:sp>
            <p:nvSpPr>
              <p:cNvPr id="50" name="Text Box 52">
                <a:extLst>
                  <a:ext uri="{FF2B5EF4-FFF2-40B4-BE49-F238E27FC236}">
                    <a16:creationId xmlns:a16="http://schemas.microsoft.com/office/drawing/2014/main" id="{CCDF511E-0F4A-47A5-85A6-043B78719C66}"/>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51" name="Group 53">
                <a:extLst>
                  <a:ext uri="{FF2B5EF4-FFF2-40B4-BE49-F238E27FC236}">
                    <a16:creationId xmlns:a16="http://schemas.microsoft.com/office/drawing/2014/main" id="{2B3F52C0-9B01-496F-85F6-701986F997C9}"/>
                  </a:ext>
                </a:extLst>
              </p:cNvPr>
              <p:cNvGrpSpPr>
                <a:grpSpLocks/>
              </p:cNvGrpSpPr>
              <p:nvPr/>
            </p:nvGrpSpPr>
            <p:grpSpPr bwMode="auto">
              <a:xfrm>
                <a:off x="1008" y="1056"/>
                <a:ext cx="1296" cy="1248"/>
                <a:chOff x="912" y="2352"/>
                <a:chExt cx="1296" cy="1248"/>
              </a:xfrm>
            </p:grpSpPr>
            <p:sp>
              <p:nvSpPr>
                <p:cNvPr id="52" name="AutoShape 54" descr="Divot">
                  <a:extLst>
                    <a:ext uri="{FF2B5EF4-FFF2-40B4-BE49-F238E27FC236}">
                      <a16:creationId xmlns:a16="http://schemas.microsoft.com/office/drawing/2014/main" id="{E1954BE4-7362-4D1D-8B2F-949C0506C3CF}"/>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53" name="Rectangle 55">
                  <a:extLst>
                    <a:ext uri="{FF2B5EF4-FFF2-40B4-BE49-F238E27FC236}">
                      <a16:creationId xmlns:a16="http://schemas.microsoft.com/office/drawing/2014/main" id="{6BE5E515-118B-4F86-8C12-91C0B6DD8951}"/>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49" name="Rectangle 56">
              <a:extLst>
                <a:ext uri="{FF2B5EF4-FFF2-40B4-BE49-F238E27FC236}">
                  <a16:creationId xmlns:a16="http://schemas.microsoft.com/office/drawing/2014/main" id="{2CA295FF-F717-4C31-9342-0DA703DF40C1}"/>
                </a:ext>
              </a:extLst>
            </p:cNvPr>
            <p:cNvSpPr>
              <a:spLocks noChangeArrowheads="1"/>
            </p:cNvSpPr>
            <p:nvPr/>
          </p:nvSpPr>
          <p:spPr bwMode="auto">
            <a:xfrm>
              <a:off x="2237" y="3552"/>
              <a:ext cx="310"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Matter</a:t>
              </a:r>
            </a:p>
          </p:txBody>
        </p:sp>
      </p:grpSp>
      <p:grpSp>
        <p:nvGrpSpPr>
          <p:cNvPr id="54" name="Group 57">
            <a:extLst>
              <a:ext uri="{FF2B5EF4-FFF2-40B4-BE49-F238E27FC236}">
                <a16:creationId xmlns:a16="http://schemas.microsoft.com/office/drawing/2014/main" id="{924C553C-5C03-4F3E-950E-2F927EF9082C}"/>
              </a:ext>
            </a:extLst>
          </p:cNvPr>
          <p:cNvGrpSpPr>
            <a:grpSpLocks/>
          </p:cNvGrpSpPr>
          <p:nvPr/>
        </p:nvGrpSpPr>
        <p:grpSpPr bwMode="auto">
          <a:xfrm>
            <a:off x="5029200" y="4495800"/>
            <a:ext cx="2057400" cy="1981200"/>
            <a:chOff x="1488" y="3360"/>
            <a:chExt cx="1296" cy="1248"/>
          </a:xfrm>
        </p:grpSpPr>
        <p:grpSp>
          <p:nvGrpSpPr>
            <p:cNvPr id="55" name="Group 58">
              <a:extLst>
                <a:ext uri="{FF2B5EF4-FFF2-40B4-BE49-F238E27FC236}">
                  <a16:creationId xmlns:a16="http://schemas.microsoft.com/office/drawing/2014/main" id="{58EFD6F9-89B3-4450-A81C-ECC563369A59}"/>
                </a:ext>
              </a:extLst>
            </p:cNvPr>
            <p:cNvGrpSpPr>
              <a:grpSpLocks/>
            </p:cNvGrpSpPr>
            <p:nvPr/>
          </p:nvGrpSpPr>
          <p:grpSpPr bwMode="auto">
            <a:xfrm>
              <a:off x="1488" y="3360"/>
              <a:ext cx="1296" cy="1248"/>
              <a:chOff x="1008" y="1056"/>
              <a:chExt cx="1296" cy="1248"/>
            </a:xfrm>
          </p:grpSpPr>
          <p:sp>
            <p:nvSpPr>
              <p:cNvPr id="57" name="Text Box 59">
                <a:extLst>
                  <a:ext uri="{FF2B5EF4-FFF2-40B4-BE49-F238E27FC236}">
                    <a16:creationId xmlns:a16="http://schemas.microsoft.com/office/drawing/2014/main" id="{AD0BAE92-6BFB-48AE-B4AD-50A98E48E9BC}"/>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58" name="Group 60">
                <a:extLst>
                  <a:ext uri="{FF2B5EF4-FFF2-40B4-BE49-F238E27FC236}">
                    <a16:creationId xmlns:a16="http://schemas.microsoft.com/office/drawing/2014/main" id="{F192DE22-0518-433A-9EE0-6D0781359028}"/>
                  </a:ext>
                </a:extLst>
              </p:cNvPr>
              <p:cNvGrpSpPr>
                <a:grpSpLocks/>
              </p:cNvGrpSpPr>
              <p:nvPr/>
            </p:nvGrpSpPr>
            <p:grpSpPr bwMode="auto">
              <a:xfrm>
                <a:off x="1008" y="1056"/>
                <a:ext cx="1296" cy="1248"/>
                <a:chOff x="912" y="2352"/>
                <a:chExt cx="1296" cy="1248"/>
              </a:xfrm>
            </p:grpSpPr>
            <p:sp>
              <p:nvSpPr>
                <p:cNvPr id="59" name="AutoShape 61" descr="Divot">
                  <a:extLst>
                    <a:ext uri="{FF2B5EF4-FFF2-40B4-BE49-F238E27FC236}">
                      <a16:creationId xmlns:a16="http://schemas.microsoft.com/office/drawing/2014/main" id="{E119D552-EC3F-4E85-88CF-9F34727C41D3}"/>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60" name="Rectangle 62">
                  <a:extLst>
                    <a:ext uri="{FF2B5EF4-FFF2-40B4-BE49-F238E27FC236}">
                      <a16:creationId xmlns:a16="http://schemas.microsoft.com/office/drawing/2014/main" id="{F5873B52-33AB-475A-9CB6-FD2C7E8AA5CF}"/>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56" name="Rectangle 63">
              <a:extLst>
                <a:ext uri="{FF2B5EF4-FFF2-40B4-BE49-F238E27FC236}">
                  <a16:creationId xmlns:a16="http://schemas.microsoft.com/office/drawing/2014/main" id="{3F83179C-672C-4262-A816-7B0110768FC9}"/>
                </a:ext>
              </a:extLst>
            </p:cNvPr>
            <p:cNvSpPr>
              <a:spLocks noChangeArrowheads="1"/>
            </p:cNvSpPr>
            <p:nvPr/>
          </p:nvSpPr>
          <p:spPr bwMode="auto">
            <a:xfrm>
              <a:off x="2237" y="3552"/>
              <a:ext cx="310"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Matter</a:t>
              </a:r>
            </a:p>
          </p:txBody>
        </p:sp>
      </p:grpSp>
      <p:grpSp>
        <p:nvGrpSpPr>
          <p:cNvPr id="61" name="Group 64">
            <a:extLst>
              <a:ext uri="{FF2B5EF4-FFF2-40B4-BE49-F238E27FC236}">
                <a16:creationId xmlns:a16="http://schemas.microsoft.com/office/drawing/2014/main" id="{99CB844B-CA98-403A-BE27-5B49B7674DC6}"/>
              </a:ext>
            </a:extLst>
          </p:cNvPr>
          <p:cNvGrpSpPr>
            <a:grpSpLocks/>
          </p:cNvGrpSpPr>
          <p:nvPr/>
        </p:nvGrpSpPr>
        <p:grpSpPr bwMode="auto">
          <a:xfrm>
            <a:off x="5943600" y="4191000"/>
            <a:ext cx="2057400" cy="1981200"/>
            <a:chOff x="1488" y="3360"/>
            <a:chExt cx="1296" cy="1248"/>
          </a:xfrm>
        </p:grpSpPr>
        <p:grpSp>
          <p:nvGrpSpPr>
            <p:cNvPr id="62" name="Group 65">
              <a:extLst>
                <a:ext uri="{FF2B5EF4-FFF2-40B4-BE49-F238E27FC236}">
                  <a16:creationId xmlns:a16="http://schemas.microsoft.com/office/drawing/2014/main" id="{AE1E08EC-0EB1-493A-B934-9C57AF7D162D}"/>
                </a:ext>
              </a:extLst>
            </p:cNvPr>
            <p:cNvGrpSpPr>
              <a:grpSpLocks/>
            </p:cNvGrpSpPr>
            <p:nvPr/>
          </p:nvGrpSpPr>
          <p:grpSpPr bwMode="auto">
            <a:xfrm>
              <a:off x="1488" y="3360"/>
              <a:ext cx="1296" cy="1248"/>
              <a:chOff x="1008" y="1056"/>
              <a:chExt cx="1296" cy="1248"/>
            </a:xfrm>
          </p:grpSpPr>
          <p:sp>
            <p:nvSpPr>
              <p:cNvPr id="64" name="Text Box 66">
                <a:extLst>
                  <a:ext uri="{FF2B5EF4-FFF2-40B4-BE49-F238E27FC236}">
                    <a16:creationId xmlns:a16="http://schemas.microsoft.com/office/drawing/2014/main" id="{052F42C5-D4F8-4DBE-816E-165E3BEA11DB}"/>
                  </a:ext>
                </a:extLst>
              </p:cNvPr>
              <p:cNvSpPr txBox="1">
                <a:spLocks noChangeArrowheads="1"/>
              </p:cNvSpPr>
              <p:nvPr/>
            </p:nvSpPr>
            <p:spPr bwMode="auto">
              <a:xfrm>
                <a:off x="1854" y="1296"/>
                <a:ext cx="116" cy="135"/>
              </a:xfrm>
              <a:prstGeom prst="rect">
                <a:avLst/>
              </a:prstGeom>
              <a:noFill/>
              <a:ln w="9525">
                <a:noFill/>
                <a:miter lim="800000"/>
                <a:headEnd/>
                <a:tailEnd/>
              </a:ln>
            </p:spPr>
            <p:txBody>
              <a:bodyPr wrap="none">
                <a:spAutoFit/>
              </a:bodyPr>
              <a:lstStyle/>
              <a:p>
                <a:pPr algn="ctr">
                  <a:defRPr/>
                </a:pPr>
                <a:endParaRPr lang="en-US" sz="800" b="1">
                  <a:solidFill>
                    <a:srgbClr val="00FF00"/>
                  </a:solidFill>
                  <a:latin typeface="+mn-lt"/>
                </a:endParaRPr>
              </a:p>
            </p:txBody>
          </p:sp>
          <p:grpSp>
            <p:nvGrpSpPr>
              <p:cNvPr id="65" name="Group 67">
                <a:extLst>
                  <a:ext uri="{FF2B5EF4-FFF2-40B4-BE49-F238E27FC236}">
                    <a16:creationId xmlns:a16="http://schemas.microsoft.com/office/drawing/2014/main" id="{2F43B72A-A9C2-46F0-AF83-2C0B16D83BC6}"/>
                  </a:ext>
                </a:extLst>
              </p:cNvPr>
              <p:cNvGrpSpPr>
                <a:grpSpLocks/>
              </p:cNvGrpSpPr>
              <p:nvPr/>
            </p:nvGrpSpPr>
            <p:grpSpPr bwMode="auto">
              <a:xfrm>
                <a:off x="1008" y="1056"/>
                <a:ext cx="1296" cy="1248"/>
                <a:chOff x="912" y="2352"/>
                <a:chExt cx="1296" cy="1248"/>
              </a:xfrm>
            </p:grpSpPr>
            <p:sp>
              <p:nvSpPr>
                <p:cNvPr id="66" name="AutoShape 68" descr="Divot">
                  <a:extLst>
                    <a:ext uri="{FF2B5EF4-FFF2-40B4-BE49-F238E27FC236}">
                      <a16:creationId xmlns:a16="http://schemas.microsoft.com/office/drawing/2014/main" id="{B7DF3BE5-2719-426E-98E8-6061254D1809}"/>
                    </a:ext>
                  </a:extLst>
                </p:cNvPr>
                <p:cNvSpPr>
                  <a:spLocks noChangeArrowheads="1"/>
                </p:cNvSpPr>
                <p:nvPr/>
              </p:nvSpPr>
              <p:spPr bwMode="auto">
                <a:xfrm>
                  <a:off x="1440" y="2352"/>
                  <a:ext cx="768" cy="624"/>
                </a:xfrm>
                <a:prstGeom prst="cloudCallout">
                  <a:avLst>
                    <a:gd name="adj1" fmla="val -114065"/>
                    <a:gd name="adj2" fmla="val 134611"/>
                  </a:avLst>
                </a:prstGeom>
                <a:noFill/>
                <a:ln w="38100">
                  <a:solidFill>
                    <a:srgbClr val="00FF00"/>
                  </a:solidFill>
                  <a:round/>
                  <a:headEnd/>
                  <a:tailEnd/>
                </a:ln>
              </p:spPr>
              <p:txBody>
                <a:bodyPr/>
                <a:lstStyle/>
                <a:p>
                  <a:pPr algn="ctr">
                    <a:defRPr/>
                  </a:pPr>
                  <a:endParaRPr lang="en-US" sz="2400" b="1">
                    <a:solidFill>
                      <a:srgbClr val="00FF00"/>
                    </a:solidFill>
                    <a:latin typeface="+mn-lt"/>
                  </a:endParaRPr>
                </a:p>
              </p:txBody>
            </p:sp>
            <p:sp>
              <p:nvSpPr>
                <p:cNvPr id="67" name="Rectangle 69">
                  <a:extLst>
                    <a:ext uri="{FF2B5EF4-FFF2-40B4-BE49-F238E27FC236}">
                      <a16:creationId xmlns:a16="http://schemas.microsoft.com/office/drawing/2014/main" id="{97C72778-BE7E-428F-BDF3-65185339B5EB}"/>
                    </a:ext>
                  </a:extLst>
                </p:cNvPr>
                <p:cNvSpPr>
                  <a:spLocks noChangeArrowheads="1"/>
                </p:cNvSpPr>
                <p:nvPr/>
              </p:nvSpPr>
              <p:spPr bwMode="auto">
                <a:xfrm>
                  <a:off x="912" y="2976"/>
                  <a:ext cx="720" cy="624"/>
                </a:xfrm>
                <a:prstGeom prst="rect">
                  <a:avLst/>
                </a:prstGeom>
                <a:noFill/>
                <a:ln w="9525">
                  <a:noFill/>
                  <a:miter lim="800000"/>
                  <a:headEnd/>
                  <a:tailEnd/>
                </a:ln>
              </p:spPr>
              <p:txBody>
                <a:bodyPr wrap="none" anchor="ctr"/>
                <a:lstStyle/>
                <a:p>
                  <a:pPr>
                    <a:defRPr/>
                  </a:pPr>
                  <a:endParaRPr lang="en-US">
                    <a:solidFill>
                      <a:srgbClr val="00FF00"/>
                    </a:solidFill>
                    <a:latin typeface="+mn-lt"/>
                  </a:endParaRPr>
                </a:p>
              </p:txBody>
            </p:sp>
          </p:grpSp>
        </p:grpSp>
        <p:sp>
          <p:nvSpPr>
            <p:cNvPr id="63" name="Rectangle 70">
              <a:extLst>
                <a:ext uri="{FF2B5EF4-FFF2-40B4-BE49-F238E27FC236}">
                  <a16:creationId xmlns:a16="http://schemas.microsoft.com/office/drawing/2014/main" id="{26A68780-FD24-4874-8503-F68737F13F5B}"/>
                </a:ext>
              </a:extLst>
            </p:cNvPr>
            <p:cNvSpPr>
              <a:spLocks noChangeArrowheads="1"/>
            </p:cNvSpPr>
            <p:nvPr/>
          </p:nvSpPr>
          <p:spPr bwMode="auto">
            <a:xfrm>
              <a:off x="2237" y="3552"/>
              <a:ext cx="310" cy="136"/>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800" b="1" dirty="0">
                  <a:solidFill>
                    <a:srgbClr val="00FF00"/>
                  </a:solidFill>
                </a:rPr>
                <a:t>Matter</a:t>
              </a:r>
            </a:p>
          </p:txBody>
        </p:sp>
      </p:grpSp>
      <p:sp>
        <p:nvSpPr>
          <p:cNvPr id="71" name="Footer Placeholder 1">
            <a:extLst>
              <a:ext uri="{FF2B5EF4-FFF2-40B4-BE49-F238E27FC236}">
                <a16:creationId xmlns:a16="http://schemas.microsoft.com/office/drawing/2014/main" id="{E6A16262-59B0-439C-9C10-3757DBE23148}"/>
              </a:ext>
            </a:extLst>
          </p:cNvPr>
          <p:cNvSpPr txBox="1">
            <a:spLocks/>
          </p:cNvSpPr>
          <p:nvPr/>
        </p:nvSpPr>
        <p:spPr>
          <a:xfrm>
            <a:off x="0" y="0"/>
            <a:ext cx="990600"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Metaphysics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15</a:t>
            </a:fld>
            <a:endParaRPr lang="en-US" dirty="0"/>
          </a:p>
        </p:txBody>
      </p:sp>
    </p:spTree>
    <p:extLst>
      <p:ext uri="{BB962C8B-B14F-4D97-AF65-F5344CB8AC3E}">
        <p14:creationId xmlns:p14="http://schemas.microsoft.com/office/powerpoint/2010/main" val="33818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ppt_x"/>
                                          </p:val>
                                        </p:tav>
                                      </p:tavLst>
                                    </p:anim>
                                    <p:anim calcmode="lin" valueType="num">
                                      <p:cBhvr additive="base">
                                        <p:cTn id="7" dur="5000"/>
                                        <p:tgtEl>
                                          <p:spTgt spid="6"/>
                                        </p:tgtEl>
                                        <p:attrNameLst>
                                          <p:attrName>ppt_y</p:attrName>
                                        </p:attrNameLst>
                                      </p:cBhvr>
                                      <p:tavLst>
                                        <p:tav tm="0">
                                          <p:val>
                                            <p:strVal val="ppt_y"/>
                                          </p:val>
                                        </p:tav>
                                        <p:tav tm="100000">
                                          <p:val>
                                            <p:strVal val="1+ppt_h/2"/>
                                          </p:val>
                                        </p:tav>
                                      </p:tavLst>
                                    </p:anim>
                                    <p:set>
                                      <p:cBhvr>
                                        <p:cTn id="8" dur="1" fill="hold">
                                          <p:stCondLst>
                                            <p:cond delay="49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3.33333E-6 4.44444E-6 L -0.05416 4.44444E-6 " pathEditMode="relative" rAng="0" ptsTypes="AA">
                                      <p:cBhvr>
                                        <p:cTn id="12" dur="2000" fill="hold"/>
                                        <p:tgtEl>
                                          <p:spTgt spid="47"/>
                                        </p:tgtEl>
                                        <p:attrNameLst>
                                          <p:attrName>ppt_x</p:attrName>
                                          <p:attrName>ppt_y</p:attrName>
                                        </p:attrNameLst>
                                      </p:cBhvr>
                                      <p:rCtr x="-2708" y="0"/>
                                    </p:animMotion>
                                  </p:childTnLst>
                                </p:cTn>
                              </p:par>
                              <p:par>
                                <p:cTn id="13" presetID="35" presetClass="path" presetSubtype="0" accel="50000" decel="50000" fill="hold" nodeType="withEffect">
                                  <p:stCondLst>
                                    <p:cond delay="0"/>
                                  </p:stCondLst>
                                  <p:childTnLst>
                                    <p:animMotion origin="layout" path="M 0.0 0.0  L -0.25 0.0  E" pathEditMode="relative" ptsTypes="">
                                      <p:cBhvr>
                                        <p:cTn id="14" dur="2000" fill="hold"/>
                                        <p:tgtEl>
                                          <p:spTgt spid="33"/>
                                        </p:tgtEl>
                                        <p:attrNameLst>
                                          <p:attrName>ppt_x</p:attrName>
                                          <p:attrName>ppt_y</p:attrName>
                                        </p:attrNameLst>
                                      </p:cBhvr>
                                    </p:animMotion>
                                  </p:childTnLst>
                                </p:cTn>
                              </p:par>
                              <p:par>
                                <p:cTn id="15" presetID="35" presetClass="path" presetSubtype="0" accel="50000" decel="50000" fill="hold" nodeType="withEffect">
                                  <p:stCondLst>
                                    <p:cond delay="0"/>
                                  </p:stCondLst>
                                  <p:childTnLst>
                                    <p:animMotion origin="layout" path="M 5.55112E-17 -3.33333E-6 L -0.1375 -3.33333E-6 " pathEditMode="relative" rAng="0" ptsTypes="AA">
                                      <p:cBhvr>
                                        <p:cTn id="16" dur="2000" fill="hold"/>
                                        <p:tgtEl>
                                          <p:spTgt spid="9"/>
                                        </p:tgtEl>
                                        <p:attrNameLst>
                                          <p:attrName>ppt_x</p:attrName>
                                          <p:attrName>ppt_y</p:attrName>
                                        </p:attrNameLst>
                                      </p:cBhvr>
                                      <p:rCtr x="-6875" y="0"/>
                                    </p:animMotion>
                                  </p:childTnLst>
                                </p:cTn>
                              </p:par>
                              <p:par>
                                <p:cTn id="17" presetID="63" presetClass="path" presetSubtype="0" accel="50000" decel="50000" fill="hold" nodeType="withEffect">
                                  <p:stCondLst>
                                    <p:cond delay="0"/>
                                  </p:stCondLst>
                                  <p:childTnLst>
                                    <p:animMotion origin="layout" path="M 3.33333E-6 -0.04444 L 0.07083 -0.04444 " pathEditMode="relative" rAng="0" ptsTypes="AA">
                                      <p:cBhvr>
                                        <p:cTn id="18" dur="2000" fill="hold"/>
                                        <p:tgtEl>
                                          <p:spTgt spid="40"/>
                                        </p:tgtEl>
                                        <p:attrNameLst>
                                          <p:attrName>ppt_x</p:attrName>
                                          <p:attrName>ppt_y</p:attrName>
                                        </p:attrNameLst>
                                      </p:cBhvr>
                                      <p:rCtr x="3542" y="0"/>
                                    </p:animMotion>
                                  </p:childTnLst>
                                </p:cTn>
                              </p:par>
                              <p:par>
                                <p:cTn id="19" presetID="0" presetClass="path" presetSubtype="0" accel="50000" decel="50000" fill="hold" nodeType="withEffect">
                                  <p:stCondLst>
                                    <p:cond delay="0"/>
                                  </p:stCondLst>
                                  <p:childTnLst>
                                    <p:animMotion origin="layout" path="M 0.0625 0.02222 L 0.1125 -0.03333 " pathEditMode="relative" rAng="0" ptsTypes="AA">
                                      <p:cBhvr>
                                        <p:cTn id="20" dur="2000" fill="hold"/>
                                        <p:tgtEl>
                                          <p:spTgt spid="17"/>
                                        </p:tgtEl>
                                        <p:attrNameLst>
                                          <p:attrName>ppt_x</p:attrName>
                                          <p:attrName>ppt_y</p:attrName>
                                        </p:attrNameLst>
                                      </p:cBhvr>
                                      <p:rCtr x="2500" y="-2778"/>
                                    </p:animMotion>
                                  </p:childTnLst>
                                </p:cTn>
                              </p:par>
                              <p:par>
                                <p:cTn id="21" presetID="0" presetClass="path" presetSubtype="0" accel="50000" decel="50000" fill="hold" nodeType="withEffect">
                                  <p:stCondLst>
                                    <p:cond delay="0"/>
                                  </p:stCondLst>
                                  <p:childTnLst>
                                    <p:animMotion origin="layout" path="M 0.0125 0.01111 L -0.05417 0.08889 " pathEditMode="relative" rAng="0" ptsTypes="AA">
                                      <p:cBhvr>
                                        <p:cTn id="22" dur="2000" fill="hold"/>
                                        <p:tgtEl>
                                          <p:spTgt spid="54"/>
                                        </p:tgtEl>
                                        <p:attrNameLst>
                                          <p:attrName>ppt_x</p:attrName>
                                          <p:attrName>ppt_y</p:attrName>
                                        </p:attrNameLst>
                                      </p:cBhvr>
                                      <p:rCtr x="-3333" y="3889"/>
                                    </p:animMotion>
                                  </p:childTnLst>
                                </p:cTn>
                              </p:par>
                              <p:par>
                                <p:cTn id="23" presetID="0" presetClass="path" presetSubtype="0" accel="50000" decel="50000" fill="hold" nodeType="withEffect">
                                  <p:stCondLst>
                                    <p:cond delay="0"/>
                                  </p:stCondLst>
                                  <p:childTnLst>
                                    <p:animMotion origin="layout" path="M -6.66667E-6 4.44444E-6 L 0.04999 0.11111 " pathEditMode="relative" ptsTypes="AA">
                                      <p:cBhvr>
                                        <p:cTn id="24" dur="2000" fill="hold"/>
                                        <p:tgtEl>
                                          <p:spTgt spid="26"/>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3.33333E-6 -2.22222E-6 L 0.06667 -0.03334 " pathEditMode="relative" ptsTypes="AA">
                                      <p:cBhvr>
                                        <p:cTn id="26" dur="2000" fill="hold"/>
                                        <p:tgtEl>
                                          <p:spTgt spid="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6" name="Rectangle 5">
            <a:extLst>
              <a:ext uri="{FF2B5EF4-FFF2-40B4-BE49-F238E27FC236}">
                <a16:creationId xmlns:a16="http://schemas.microsoft.com/office/drawing/2014/main" id="{7D66622F-75E5-4D4C-BD6D-8923E16EB427}"/>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2">
            <a:extLst>
              <a:ext uri="{FF2B5EF4-FFF2-40B4-BE49-F238E27FC236}">
                <a16:creationId xmlns:a16="http://schemas.microsoft.com/office/drawing/2014/main" id="{AFE5887D-78B4-4B36-9775-669F23717639}"/>
              </a:ext>
            </a:extLst>
          </p:cNvPr>
          <p:cNvGrpSpPr>
            <a:grpSpLocks/>
          </p:cNvGrpSpPr>
          <p:nvPr/>
        </p:nvGrpSpPr>
        <p:grpSpPr bwMode="auto">
          <a:xfrm>
            <a:off x="-762000" y="-228600"/>
            <a:ext cx="12877800" cy="7543800"/>
            <a:chOff x="-480" y="-144"/>
            <a:chExt cx="6240" cy="4752"/>
          </a:xfrm>
        </p:grpSpPr>
        <p:grpSp>
          <p:nvGrpSpPr>
            <p:cNvPr id="8" name="Group 3">
              <a:extLst>
                <a:ext uri="{FF2B5EF4-FFF2-40B4-BE49-F238E27FC236}">
                  <a16:creationId xmlns:a16="http://schemas.microsoft.com/office/drawing/2014/main" id="{89B5B4F8-B293-44C7-B24F-337A5024C1DF}"/>
                </a:ext>
              </a:extLst>
            </p:cNvPr>
            <p:cNvGrpSpPr>
              <a:grpSpLocks/>
            </p:cNvGrpSpPr>
            <p:nvPr/>
          </p:nvGrpSpPr>
          <p:grpSpPr bwMode="auto">
            <a:xfrm>
              <a:off x="-480" y="-144"/>
              <a:ext cx="6240" cy="4752"/>
              <a:chOff x="-480" y="-144"/>
              <a:chExt cx="6240" cy="4752"/>
            </a:xfrm>
          </p:grpSpPr>
          <p:sp>
            <p:nvSpPr>
              <p:cNvPr id="11" name="Rectangle 4" descr="Divot">
                <a:extLst>
                  <a:ext uri="{FF2B5EF4-FFF2-40B4-BE49-F238E27FC236}">
                    <a16:creationId xmlns:a16="http://schemas.microsoft.com/office/drawing/2014/main" id="{645300DA-9DA4-4AC1-A5D8-4A7167663118}"/>
                  </a:ext>
                </a:extLst>
              </p:cNvPr>
              <p:cNvSpPr>
                <a:spLocks noChangeArrowheads="1"/>
              </p:cNvSpPr>
              <p:nvPr/>
            </p:nvSpPr>
            <p:spPr bwMode="auto">
              <a:xfrm>
                <a:off x="-480" y="-144"/>
                <a:ext cx="6240" cy="4752"/>
              </a:xfrm>
              <a:prstGeom prst="rect">
                <a:avLst/>
              </a:prstGeom>
              <a:pattFill prst="divot">
                <a:fgClr>
                  <a:schemeClr val="accent2"/>
                </a:fgClr>
                <a:bgClr>
                  <a:srgbClr val="FFFFFF"/>
                </a:bgClr>
              </a:pattFill>
              <a:ln w="9525">
                <a:noFill/>
                <a:miter lim="800000"/>
                <a:headEnd/>
                <a:tailEnd/>
              </a:ln>
            </p:spPr>
            <p:txBody>
              <a:bodyPr wrap="none" anchor="ctr"/>
              <a:lstStyle/>
              <a:p>
                <a:pPr>
                  <a:defRPr/>
                </a:pPr>
                <a:endParaRPr lang="en-US">
                  <a:latin typeface="+mn-lt"/>
                </a:endParaRPr>
              </a:p>
            </p:txBody>
          </p:sp>
          <p:sp>
            <p:nvSpPr>
              <p:cNvPr id="12" name="Line 5">
                <a:extLst>
                  <a:ext uri="{FF2B5EF4-FFF2-40B4-BE49-F238E27FC236}">
                    <a16:creationId xmlns:a16="http://schemas.microsoft.com/office/drawing/2014/main" id="{01A06F51-9CAC-495F-B3F8-83E647D692BC}"/>
                  </a:ext>
                </a:extLst>
              </p:cNvPr>
              <p:cNvSpPr>
                <a:spLocks noChangeShapeType="1"/>
              </p:cNvSpPr>
              <p:nvPr/>
            </p:nvSpPr>
            <p:spPr bwMode="auto">
              <a:xfrm flipV="1">
                <a:off x="3408" y="2784"/>
                <a:ext cx="912" cy="288"/>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3" name="Line 6">
                <a:extLst>
                  <a:ext uri="{FF2B5EF4-FFF2-40B4-BE49-F238E27FC236}">
                    <a16:creationId xmlns:a16="http://schemas.microsoft.com/office/drawing/2014/main" id="{B37AA262-718C-4BF0-B34F-993CBE8A070D}"/>
                  </a:ext>
                </a:extLst>
              </p:cNvPr>
              <p:cNvSpPr>
                <a:spLocks noChangeShapeType="1"/>
              </p:cNvSpPr>
              <p:nvPr/>
            </p:nvSpPr>
            <p:spPr bwMode="auto">
              <a:xfrm flipH="1" flipV="1">
                <a:off x="1104" y="2880"/>
                <a:ext cx="960"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4" name="Line 7">
                <a:extLst>
                  <a:ext uri="{FF2B5EF4-FFF2-40B4-BE49-F238E27FC236}">
                    <a16:creationId xmlns:a16="http://schemas.microsoft.com/office/drawing/2014/main" id="{8E45FF5B-6CFF-4790-AA0A-B94651889190}"/>
                  </a:ext>
                </a:extLst>
              </p:cNvPr>
              <p:cNvSpPr>
                <a:spLocks noChangeShapeType="1"/>
              </p:cNvSpPr>
              <p:nvPr/>
            </p:nvSpPr>
            <p:spPr bwMode="auto">
              <a:xfrm flipH="1">
                <a:off x="288" y="3552"/>
                <a:ext cx="1776"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5" name="Line 8">
                <a:extLst>
                  <a:ext uri="{FF2B5EF4-FFF2-40B4-BE49-F238E27FC236}">
                    <a16:creationId xmlns:a16="http://schemas.microsoft.com/office/drawing/2014/main" id="{5DB0D9C1-1C56-4028-9F56-6361D4B46C88}"/>
                  </a:ext>
                </a:extLst>
              </p:cNvPr>
              <p:cNvSpPr>
                <a:spLocks noChangeShapeType="1"/>
              </p:cNvSpPr>
              <p:nvPr/>
            </p:nvSpPr>
            <p:spPr bwMode="auto">
              <a:xfrm>
                <a:off x="3120" y="3600"/>
                <a:ext cx="432"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6" name="Line 9">
                <a:extLst>
                  <a:ext uri="{FF2B5EF4-FFF2-40B4-BE49-F238E27FC236}">
                    <a16:creationId xmlns:a16="http://schemas.microsoft.com/office/drawing/2014/main" id="{7F8CBE2A-0CBC-46AE-B227-C1F5DB88A0A5}"/>
                  </a:ext>
                </a:extLst>
              </p:cNvPr>
              <p:cNvSpPr>
                <a:spLocks noChangeShapeType="1"/>
              </p:cNvSpPr>
              <p:nvPr/>
            </p:nvSpPr>
            <p:spPr bwMode="auto">
              <a:xfrm>
                <a:off x="3312" y="3312"/>
                <a:ext cx="2352" cy="144"/>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7" name="Line 10">
                <a:extLst>
                  <a:ext uri="{FF2B5EF4-FFF2-40B4-BE49-F238E27FC236}">
                    <a16:creationId xmlns:a16="http://schemas.microsoft.com/office/drawing/2014/main" id="{5AD9F787-62A2-40F7-A66C-EE8F1EF9B355}"/>
                  </a:ext>
                </a:extLst>
              </p:cNvPr>
              <p:cNvSpPr>
                <a:spLocks noChangeShapeType="1"/>
              </p:cNvSpPr>
              <p:nvPr/>
            </p:nvSpPr>
            <p:spPr bwMode="auto">
              <a:xfrm flipH="1" flipV="1">
                <a:off x="2016" y="2640"/>
                <a:ext cx="240"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grpSp>
        <p:sp>
          <p:nvSpPr>
            <p:cNvPr id="9" name="Cloud">
              <a:extLst>
                <a:ext uri="{FF2B5EF4-FFF2-40B4-BE49-F238E27FC236}">
                  <a16:creationId xmlns:a16="http://schemas.microsoft.com/office/drawing/2014/main" id="{3C53E173-B5C7-4208-9F08-B1B04BB74D00}"/>
                </a:ext>
              </a:extLst>
            </p:cNvPr>
            <p:cNvSpPr>
              <a:spLocks noChangeAspect="1" noEditPoints="1" noChangeArrowheads="1"/>
            </p:cNvSpPr>
            <p:nvPr/>
          </p:nvSpPr>
          <p:spPr bwMode="auto">
            <a:xfrm>
              <a:off x="1824" y="2736"/>
              <a:ext cx="1728"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FF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endParaRPr lang="en-US" sz="2000" b="1" dirty="0">
                <a:solidFill>
                  <a:srgbClr val="002060"/>
                </a:solidFill>
                <a:latin typeface="+mn-lt"/>
              </a:endParaRPr>
            </a:p>
            <a:p>
              <a:pPr algn="ctr" fontAlgn="auto">
                <a:spcBef>
                  <a:spcPts val="0"/>
                </a:spcBef>
                <a:spcAft>
                  <a:spcPts val="0"/>
                </a:spcAft>
                <a:defRPr/>
              </a:pPr>
              <a:r>
                <a:rPr lang="en-US" sz="2000" b="1" dirty="0">
                  <a:solidFill>
                    <a:srgbClr val="002060"/>
                  </a:solidFill>
                  <a:latin typeface="+mn-lt"/>
                </a:rPr>
                <a:t>THE OMNIPOTENCE OF GOD</a:t>
              </a:r>
            </a:p>
            <a:p>
              <a:pPr algn="ctr" fontAlgn="auto">
                <a:spcBef>
                  <a:spcPts val="0"/>
                </a:spcBef>
                <a:spcAft>
                  <a:spcPts val="0"/>
                </a:spcAft>
                <a:defRPr/>
              </a:pPr>
              <a:endParaRPr lang="en-US" sz="2200" b="1" dirty="0">
                <a:solidFill>
                  <a:srgbClr val="002060"/>
                </a:solidFill>
                <a:latin typeface="+mn-lt"/>
                <a:cs typeface="+mn-cs"/>
              </a:endParaRPr>
            </a:p>
          </p:txBody>
        </p:sp>
      </p:grpSp>
      <p:sp>
        <p:nvSpPr>
          <p:cNvPr id="19" name="Text Box 11">
            <a:extLst>
              <a:ext uri="{FF2B5EF4-FFF2-40B4-BE49-F238E27FC236}">
                <a16:creationId xmlns:a16="http://schemas.microsoft.com/office/drawing/2014/main" id="{4BC78A29-D0BE-474B-9098-64DDCC6B2270}"/>
              </a:ext>
            </a:extLst>
          </p:cNvPr>
          <p:cNvSpPr txBox="1">
            <a:spLocks noChangeArrowheads="1"/>
          </p:cNvSpPr>
          <p:nvPr/>
        </p:nvSpPr>
        <p:spPr bwMode="auto">
          <a:xfrm>
            <a:off x="350838" y="1686604"/>
            <a:ext cx="11566842" cy="1815882"/>
          </a:xfrm>
          <a:prstGeom prst="rect">
            <a:avLst/>
          </a:prstGeom>
          <a:noFill/>
          <a:ln w="9525">
            <a:noFill/>
            <a:miter lim="800000"/>
            <a:headEnd/>
            <a:tailEnd/>
          </a:ln>
        </p:spPr>
        <p:txBody>
          <a:bodyPr wrap="square">
            <a:spAutoFit/>
          </a:bodyPr>
          <a:lstStyle/>
          <a:p>
            <a:pPr>
              <a:defRPr/>
            </a:pPr>
            <a:r>
              <a:rPr lang="en-US" sz="2800" b="1" dirty="0">
                <a:solidFill>
                  <a:srgbClr val="00FF00"/>
                </a:solidFill>
                <a:effectLst>
                  <a:outerShdw blurRad="38100" dist="38100" dir="2700000" algn="tl">
                    <a:srgbClr val="000000">
                      <a:alpha val="43137"/>
                    </a:srgbClr>
                  </a:outerShdw>
                </a:effectLst>
                <a:latin typeface="+mn-lt"/>
              </a:rPr>
              <a:t>Elder Parley P. Pratt: </a:t>
            </a:r>
            <a:r>
              <a:rPr lang="en-US" sz="2800" b="1" dirty="0">
                <a:latin typeface="+mn-lt"/>
              </a:rPr>
              <a:t>“There is a divine substance, fluid or essence, called spirit, widely diffused among these eternal elements … It is the light, life, power, and principle of all things … the supreme, </a:t>
            </a:r>
            <a:r>
              <a:rPr lang="en-US" sz="2800" b="1" dirty="0">
                <a:solidFill>
                  <a:srgbClr val="00FF00"/>
                </a:solidFill>
                <a:effectLst>
                  <a:outerShdw blurRad="38100" dist="38100" dir="2700000" algn="tl">
                    <a:srgbClr val="000000">
                      <a:alpha val="43137"/>
                    </a:srgbClr>
                  </a:outerShdw>
                </a:effectLst>
                <a:latin typeface="+mn-lt"/>
              </a:rPr>
              <a:t>all-controlling</a:t>
            </a:r>
            <a:r>
              <a:rPr lang="en-US" sz="2800" b="1" dirty="0">
                <a:latin typeface="+mn-lt"/>
              </a:rPr>
              <a:t>, all-pervading element, under the directing </a:t>
            </a:r>
            <a:r>
              <a:rPr lang="en-US" sz="2800" b="1" dirty="0">
                <a:solidFill>
                  <a:srgbClr val="00FF00"/>
                </a:solidFill>
                <a:effectLst>
                  <a:outerShdw blurRad="38100" dist="38100" dir="2700000" algn="tl">
                    <a:srgbClr val="000000">
                      <a:alpha val="43137"/>
                    </a:srgbClr>
                  </a:outerShdw>
                </a:effectLst>
                <a:latin typeface="+mn-lt"/>
              </a:rPr>
              <a:t>power</a:t>
            </a:r>
            <a:r>
              <a:rPr lang="en-US" sz="2800" b="1" dirty="0">
                <a:latin typeface="+mn-lt"/>
              </a:rPr>
              <a:t> of Deity.” </a:t>
            </a:r>
            <a:r>
              <a:rPr lang="en-US" sz="1400" b="1" dirty="0">
                <a:latin typeface="+mn-lt"/>
              </a:rPr>
              <a:t>(KTST, p. 64, 67)</a:t>
            </a:r>
          </a:p>
        </p:txBody>
      </p:sp>
      <p:sp>
        <p:nvSpPr>
          <p:cNvPr id="21" name="Text Box 22">
            <a:extLst>
              <a:ext uri="{FF2B5EF4-FFF2-40B4-BE49-F238E27FC236}">
                <a16:creationId xmlns:a16="http://schemas.microsoft.com/office/drawing/2014/main" id="{BFECCBA6-ED77-44AA-81B4-F6B8D2D5050F}"/>
              </a:ext>
            </a:extLst>
          </p:cNvPr>
          <p:cNvSpPr txBox="1">
            <a:spLocks noChangeArrowheads="1"/>
          </p:cNvSpPr>
          <p:nvPr/>
        </p:nvSpPr>
        <p:spPr bwMode="auto">
          <a:xfrm>
            <a:off x="0" y="76200"/>
            <a:ext cx="12115800" cy="58477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altLang="ko-KR" sz="3200" b="1" dirty="0">
                <a:solidFill>
                  <a:srgbClr val="00FF00"/>
                </a:solidFill>
                <a:effectLst>
                  <a:outerShdw blurRad="50800" dist="38100" dir="2700000" algn="tl" rotWithShape="0">
                    <a:prstClr val="black">
                      <a:alpha val="40000"/>
                    </a:prstClr>
                  </a:outerShdw>
                </a:effectLst>
                <a:latin typeface="+mn-lt"/>
                <a:ea typeface="굴림" charset="-127"/>
                <a:cs typeface="+mn-cs"/>
              </a:rPr>
              <a:t>POWER BY WHICH GOD IS OMNIPOTENT</a:t>
            </a:r>
            <a:endParaRPr lang="en-US" sz="3200" b="1" dirty="0">
              <a:solidFill>
                <a:srgbClr val="00FF00"/>
              </a:solidFill>
              <a:effectLst>
                <a:outerShdw blurRad="50800" dist="38100" dir="2700000" algn="tl" rotWithShape="0">
                  <a:prstClr val="black">
                    <a:alpha val="40000"/>
                  </a:prstClr>
                </a:outerShdw>
              </a:effectLst>
              <a:latin typeface="+mn-lt"/>
              <a:cs typeface="+mn-cs"/>
            </a:endParaRPr>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16</a:t>
            </a:fld>
            <a:endParaRPr lang="en-US" dirty="0"/>
          </a:p>
        </p:txBody>
      </p:sp>
    </p:spTree>
    <p:extLst>
      <p:ext uri="{BB962C8B-B14F-4D97-AF65-F5344CB8AC3E}">
        <p14:creationId xmlns:p14="http://schemas.microsoft.com/office/powerpoint/2010/main" val="166968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6" name="Rectangle 5">
            <a:extLst>
              <a:ext uri="{FF2B5EF4-FFF2-40B4-BE49-F238E27FC236}">
                <a16:creationId xmlns:a16="http://schemas.microsoft.com/office/drawing/2014/main" id="{348C7598-3F63-4C9C-94ED-8452C9EEC21D}"/>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2">
            <a:extLst>
              <a:ext uri="{FF2B5EF4-FFF2-40B4-BE49-F238E27FC236}">
                <a16:creationId xmlns:a16="http://schemas.microsoft.com/office/drawing/2014/main" id="{C2F26CB9-C921-4746-A98E-98B9D57CF6D1}"/>
              </a:ext>
            </a:extLst>
          </p:cNvPr>
          <p:cNvGrpSpPr>
            <a:grpSpLocks/>
          </p:cNvGrpSpPr>
          <p:nvPr/>
        </p:nvGrpSpPr>
        <p:grpSpPr bwMode="auto">
          <a:xfrm>
            <a:off x="-762000" y="-228600"/>
            <a:ext cx="12877800" cy="7543800"/>
            <a:chOff x="-480" y="-144"/>
            <a:chExt cx="6240" cy="4752"/>
          </a:xfrm>
        </p:grpSpPr>
        <p:grpSp>
          <p:nvGrpSpPr>
            <p:cNvPr id="8" name="Group 3">
              <a:extLst>
                <a:ext uri="{FF2B5EF4-FFF2-40B4-BE49-F238E27FC236}">
                  <a16:creationId xmlns:a16="http://schemas.microsoft.com/office/drawing/2014/main" id="{A77BED0A-1657-42CE-81CF-AC64C1A73DCD}"/>
                </a:ext>
              </a:extLst>
            </p:cNvPr>
            <p:cNvGrpSpPr>
              <a:grpSpLocks/>
            </p:cNvGrpSpPr>
            <p:nvPr/>
          </p:nvGrpSpPr>
          <p:grpSpPr bwMode="auto">
            <a:xfrm>
              <a:off x="-480" y="-144"/>
              <a:ext cx="6240" cy="4752"/>
              <a:chOff x="-480" y="-144"/>
              <a:chExt cx="6240" cy="4752"/>
            </a:xfrm>
          </p:grpSpPr>
          <p:sp>
            <p:nvSpPr>
              <p:cNvPr id="11" name="Rectangle 4" descr="Divot">
                <a:extLst>
                  <a:ext uri="{FF2B5EF4-FFF2-40B4-BE49-F238E27FC236}">
                    <a16:creationId xmlns:a16="http://schemas.microsoft.com/office/drawing/2014/main" id="{E8B054CD-DBB3-4EA4-B43F-59A2854C1902}"/>
                  </a:ext>
                </a:extLst>
              </p:cNvPr>
              <p:cNvSpPr>
                <a:spLocks noChangeArrowheads="1"/>
              </p:cNvSpPr>
              <p:nvPr/>
            </p:nvSpPr>
            <p:spPr bwMode="auto">
              <a:xfrm>
                <a:off x="-480" y="-144"/>
                <a:ext cx="6240" cy="4752"/>
              </a:xfrm>
              <a:prstGeom prst="rect">
                <a:avLst/>
              </a:prstGeom>
              <a:pattFill prst="divot">
                <a:fgClr>
                  <a:schemeClr val="accent2"/>
                </a:fgClr>
                <a:bgClr>
                  <a:srgbClr val="FFFFFF"/>
                </a:bgClr>
              </a:pattFill>
              <a:ln w="9525">
                <a:noFill/>
                <a:miter lim="800000"/>
                <a:headEnd/>
                <a:tailEnd/>
              </a:ln>
            </p:spPr>
            <p:txBody>
              <a:bodyPr wrap="none" anchor="ctr"/>
              <a:lstStyle/>
              <a:p>
                <a:pPr>
                  <a:defRPr/>
                </a:pPr>
                <a:endParaRPr lang="en-US">
                  <a:latin typeface="+mn-lt"/>
                </a:endParaRPr>
              </a:p>
            </p:txBody>
          </p:sp>
          <p:sp>
            <p:nvSpPr>
              <p:cNvPr id="12" name="Line 5">
                <a:extLst>
                  <a:ext uri="{FF2B5EF4-FFF2-40B4-BE49-F238E27FC236}">
                    <a16:creationId xmlns:a16="http://schemas.microsoft.com/office/drawing/2014/main" id="{5A2E8682-FB9F-4A0F-9E10-0475F7BEB0E9}"/>
                  </a:ext>
                </a:extLst>
              </p:cNvPr>
              <p:cNvSpPr>
                <a:spLocks noChangeShapeType="1"/>
              </p:cNvSpPr>
              <p:nvPr/>
            </p:nvSpPr>
            <p:spPr bwMode="auto">
              <a:xfrm flipV="1">
                <a:off x="3408" y="2784"/>
                <a:ext cx="912" cy="288"/>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3" name="Line 6">
                <a:extLst>
                  <a:ext uri="{FF2B5EF4-FFF2-40B4-BE49-F238E27FC236}">
                    <a16:creationId xmlns:a16="http://schemas.microsoft.com/office/drawing/2014/main" id="{896CB33B-24AC-4D60-864C-DEAD1D307938}"/>
                  </a:ext>
                </a:extLst>
              </p:cNvPr>
              <p:cNvSpPr>
                <a:spLocks noChangeShapeType="1"/>
              </p:cNvSpPr>
              <p:nvPr/>
            </p:nvSpPr>
            <p:spPr bwMode="auto">
              <a:xfrm flipH="1" flipV="1">
                <a:off x="1104" y="2880"/>
                <a:ext cx="960"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4" name="Line 7">
                <a:extLst>
                  <a:ext uri="{FF2B5EF4-FFF2-40B4-BE49-F238E27FC236}">
                    <a16:creationId xmlns:a16="http://schemas.microsoft.com/office/drawing/2014/main" id="{06B0D91E-1C82-41C4-ADD5-8A0C0B34779C}"/>
                  </a:ext>
                </a:extLst>
              </p:cNvPr>
              <p:cNvSpPr>
                <a:spLocks noChangeShapeType="1"/>
              </p:cNvSpPr>
              <p:nvPr/>
            </p:nvSpPr>
            <p:spPr bwMode="auto">
              <a:xfrm flipH="1">
                <a:off x="288" y="3552"/>
                <a:ext cx="1776"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5" name="Line 8">
                <a:extLst>
                  <a:ext uri="{FF2B5EF4-FFF2-40B4-BE49-F238E27FC236}">
                    <a16:creationId xmlns:a16="http://schemas.microsoft.com/office/drawing/2014/main" id="{5D0190FA-2D3D-4FE7-ABD8-A26CAF7ED1DB}"/>
                  </a:ext>
                </a:extLst>
              </p:cNvPr>
              <p:cNvSpPr>
                <a:spLocks noChangeShapeType="1"/>
              </p:cNvSpPr>
              <p:nvPr/>
            </p:nvSpPr>
            <p:spPr bwMode="auto">
              <a:xfrm>
                <a:off x="3120" y="3600"/>
                <a:ext cx="432"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6" name="Line 9">
                <a:extLst>
                  <a:ext uri="{FF2B5EF4-FFF2-40B4-BE49-F238E27FC236}">
                    <a16:creationId xmlns:a16="http://schemas.microsoft.com/office/drawing/2014/main" id="{0D0BBF1F-C7FD-4816-A17C-6ED63096D6DE}"/>
                  </a:ext>
                </a:extLst>
              </p:cNvPr>
              <p:cNvSpPr>
                <a:spLocks noChangeShapeType="1"/>
              </p:cNvSpPr>
              <p:nvPr/>
            </p:nvSpPr>
            <p:spPr bwMode="auto">
              <a:xfrm>
                <a:off x="3312" y="3312"/>
                <a:ext cx="2352" cy="144"/>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7" name="Line 10">
                <a:extLst>
                  <a:ext uri="{FF2B5EF4-FFF2-40B4-BE49-F238E27FC236}">
                    <a16:creationId xmlns:a16="http://schemas.microsoft.com/office/drawing/2014/main" id="{F5428B2B-9222-49B5-BA20-8E4682A0B2B3}"/>
                  </a:ext>
                </a:extLst>
              </p:cNvPr>
              <p:cNvSpPr>
                <a:spLocks noChangeShapeType="1"/>
              </p:cNvSpPr>
              <p:nvPr/>
            </p:nvSpPr>
            <p:spPr bwMode="auto">
              <a:xfrm flipH="1" flipV="1">
                <a:off x="2016" y="2640"/>
                <a:ext cx="240"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grpSp>
        <p:sp>
          <p:nvSpPr>
            <p:cNvPr id="9" name="Cloud">
              <a:extLst>
                <a:ext uri="{FF2B5EF4-FFF2-40B4-BE49-F238E27FC236}">
                  <a16:creationId xmlns:a16="http://schemas.microsoft.com/office/drawing/2014/main" id="{2881D700-608C-4AB8-9B1D-6CC6FA43CE68}"/>
                </a:ext>
              </a:extLst>
            </p:cNvPr>
            <p:cNvSpPr>
              <a:spLocks noChangeAspect="1" noEditPoints="1" noChangeArrowheads="1"/>
            </p:cNvSpPr>
            <p:nvPr/>
          </p:nvSpPr>
          <p:spPr bwMode="auto">
            <a:xfrm>
              <a:off x="1824" y="2736"/>
              <a:ext cx="1728"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FF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endParaRPr lang="en-US" sz="2000" b="1" dirty="0">
                <a:solidFill>
                  <a:srgbClr val="002060"/>
                </a:solidFill>
                <a:latin typeface="+mn-lt"/>
              </a:endParaRPr>
            </a:p>
            <a:p>
              <a:pPr algn="ctr" fontAlgn="auto">
                <a:spcBef>
                  <a:spcPts val="0"/>
                </a:spcBef>
                <a:spcAft>
                  <a:spcPts val="0"/>
                </a:spcAft>
                <a:defRPr/>
              </a:pPr>
              <a:r>
                <a:rPr lang="en-US" sz="2000" b="1" dirty="0">
                  <a:solidFill>
                    <a:srgbClr val="002060"/>
                  </a:solidFill>
                  <a:latin typeface="+mn-lt"/>
                </a:rPr>
                <a:t>THE OMNISCIENCE OF GOD</a:t>
              </a:r>
            </a:p>
            <a:p>
              <a:pPr algn="ctr" fontAlgn="auto">
                <a:spcBef>
                  <a:spcPts val="0"/>
                </a:spcBef>
                <a:spcAft>
                  <a:spcPts val="0"/>
                </a:spcAft>
                <a:defRPr/>
              </a:pPr>
              <a:endParaRPr lang="en-US" sz="2200" b="1" dirty="0">
                <a:solidFill>
                  <a:srgbClr val="002060"/>
                </a:solidFill>
                <a:latin typeface="+mn-lt"/>
                <a:cs typeface="+mn-cs"/>
              </a:endParaRPr>
            </a:p>
          </p:txBody>
        </p:sp>
      </p:grpSp>
      <p:sp>
        <p:nvSpPr>
          <p:cNvPr id="19" name="Text Box 11">
            <a:extLst>
              <a:ext uri="{FF2B5EF4-FFF2-40B4-BE49-F238E27FC236}">
                <a16:creationId xmlns:a16="http://schemas.microsoft.com/office/drawing/2014/main" id="{3260B9EF-DDB6-48AF-8608-AEA1589376AF}"/>
              </a:ext>
            </a:extLst>
          </p:cNvPr>
          <p:cNvSpPr txBox="1">
            <a:spLocks noChangeArrowheads="1"/>
          </p:cNvSpPr>
          <p:nvPr/>
        </p:nvSpPr>
        <p:spPr bwMode="auto">
          <a:xfrm>
            <a:off x="350838" y="1696096"/>
            <a:ext cx="11688762" cy="2246769"/>
          </a:xfrm>
          <a:prstGeom prst="rect">
            <a:avLst/>
          </a:prstGeom>
          <a:noFill/>
          <a:ln w="9525">
            <a:noFill/>
            <a:miter lim="800000"/>
            <a:headEnd/>
            <a:tailEnd/>
          </a:ln>
        </p:spPr>
        <p:txBody>
          <a:bodyPr wrap="square">
            <a:spAutoFit/>
          </a:bodyPr>
          <a:lstStyle/>
          <a:p>
            <a:pPr>
              <a:defRPr/>
            </a:pPr>
            <a:r>
              <a:rPr lang="en-US" sz="2800" b="1" dirty="0">
                <a:solidFill>
                  <a:srgbClr val="00FF00"/>
                </a:solidFill>
                <a:effectLst>
                  <a:outerShdw blurRad="38100" dist="38100" dir="2700000" algn="tl">
                    <a:srgbClr val="000000">
                      <a:alpha val="43137"/>
                    </a:srgbClr>
                  </a:outerShdw>
                </a:effectLst>
                <a:latin typeface="+mn-lt"/>
              </a:rPr>
              <a:t>President Brigham Young: </a:t>
            </a:r>
            <a:r>
              <a:rPr lang="en-US" sz="2800" b="1" dirty="0">
                <a:latin typeface="+mn-lt"/>
              </a:rPr>
              <a:t>“</a:t>
            </a:r>
            <a:r>
              <a:rPr lang="en-US" altLang="ko-KR" sz="2800" b="1" dirty="0">
                <a:latin typeface="+mn-lt"/>
                <a:ea typeface="Gulim" pitchFamily="34" charset="-127"/>
              </a:rPr>
              <a:t>God is here; his influence fills immensity. He has his messengers throughout all the works of his hands. He </a:t>
            </a:r>
            <a:r>
              <a:rPr lang="en-US" altLang="ko-KR" sz="2800" b="1" dirty="0">
                <a:solidFill>
                  <a:srgbClr val="00FF00"/>
                </a:solidFill>
                <a:effectLst>
                  <a:outerShdw blurRad="38100" dist="38100" dir="2700000" algn="tl">
                    <a:srgbClr val="000000">
                      <a:alpha val="43137"/>
                    </a:srgbClr>
                  </a:outerShdw>
                </a:effectLst>
                <a:latin typeface="+mn-lt"/>
                <a:ea typeface="Gulim" pitchFamily="34" charset="-127"/>
              </a:rPr>
              <a:t>watches every one of his creatures</a:t>
            </a:r>
            <a:r>
              <a:rPr lang="en-US" altLang="ko-KR" sz="2800" b="1" dirty="0">
                <a:latin typeface="+mn-lt"/>
                <a:ea typeface="Gulim" pitchFamily="34" charset="-127"/>
              </a:rPr>
              <a:t>: their acts, their affections, and thoughts are all known to him; for his intelligence and power fill immensity. Not that his person does, but his Spirit does.” </a:t>
            </a:r>
            <a:r>
              <a:rPr lang="en-US" altLang="ko-KR" sz="1400" b="1" dirty="0">
                <a:latin typeface="+mn-lt"/>
                <a:ea typeface="Gulim" pitchFamily="34" charset="-127"/>
              </a:rPr>
              <a:t>(JD 7:159)</a:t>
            </a:r>
            <a:endParaRPr lang="en-US" sz="1400" b="1" dirty="0">
              <a:latin typeface="+mn-lt"/>
            </a:endParaRPr>
          </a:p>
        </p:txBody>
      </p:sp>
      <p:sp>
        <p:nvSpPr>
          <p:cNvPr id="21" name="Text Box 22">
            <a:extLst>
              <a:ext uri="{FF2B5EF4-FFF2-40B4-BE49-F238E27FC236}">
                <a16:creationId xmlns:a16="http://schemas.microsoft.com/office/drawing/2014/main" id="{FFD86FEC-0D86-4A7A-AC85-3FB58F2C84F5}"/>
              </a:ext>
            </a:extLst>
          </p:cNvPr>
          <p:cNvSpPr txBox="1">
            <a:spLocks noChangeArrowheads="1"/>
          </p:cNvSpPr>
          <p:nvPr/>
        </p:nvSpPr>
        <p:spPr bwMode="auto">
          <a:xfrm>
            <a:off x="152400" y="101025"/>
            <a:ext cx="11887200" cy="58477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altLang="ko-KR" sz="3200" b="1" dirty="0">
                <a:solidFill>
                  <a:srgbClr val="00FF00"/>
                </a:solidFill>
                <a:effectLst>
                  <a:outerShdw blurRad="50800" dist="38100" dir="2700000" algn="tl" rotWithShape="0">
                    <a:prstClr val="black">
                      <a:alpha val="40000"/>
                    </a:prstClr>
                  </a:outerShdw>
                </a:effectLst>
                <a:latin typeface="+mn-lt"/>
                <a:ea typeface="굴림" charset="-127"/>
                <a:cs typeface="+mn-cs"/>
              </a:rPr>
              <a:t>POWER BY WHICH GOD IS OMNISCIENT</a:t>
            </a:r>
            <a:endParaRPr lang="en-US" sz="3200" b="1" dirty="0">
              <a:solidFill>
                <a:srgbClr val="00FF00"/>
              </a:solidFill>
              <a:effectLst>
                <a:outerShdw blurRad="50800" dist="38100" dir="2700000" algn="tl" rotWithShape="0">
                  <a:prstClr val="black">
                    <a:alpha val="40000"/>
                  </a:prstClr>
                </a:outerShdw>
              </a:effectLst>
              <a:latin typeface="+mn-lt"/>
              <a:cs typeface="+mn-cs"/>
            </a:endParaRPr>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17</a:t>
            </a:fld>
            <a:endParaRPr lang="en-US" dirty="0"/>
          </a:p>
        </p:txBody>
      </p:sp>
    </p:spTree>
    <p:extLst>
      <p:ext uri="{BB962C8B-B14F-4D97-AF65-F5344CB8AC3E}">
        <p14:creationId xmlns:p14="http://schemas.microsoft.com/office/powerpoint/2010/main" val="20365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6" name="Rectangle 5">
            <a:extLst>
              <a:ext uri="{FF2B5EF4-FFF2-40B4-BE49-F238E27FC236}">
                <a16:creationId xmlns:a16="http://schemas.microsoft.com/office/drawing/2014/main" id="{D9B44F2D-0F1B-45C9-8BD2-337EAC467FB6}"/>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2">
            <a:extLst>
              <a:ext uri="{FF2B5EF4-FFF2-40B4-BE49-F238E27FC236}">
                <a16:creationId xmlns:a16="http://schemas.microsoft.com/office/drawing/2014/main" id="{4E78BC8A-8060-439B-A897-9D5C764E6104}"/>
              </a:ext>
            </a:extLst>
          </p:cNvPr>
          <p:cNvGrpSpPr>
            <a:grpSpLocks/>
          </p:cNvGrpSpPr>
          <p:nvPr/>
        </p:nvGrpSpPr>
        <p:grpSpPr bwMode="auto">
          <a:xfrm>
            <a:off x="-762000" y="-228600"/>
            <a:ext cx="12877800" cy="7543800"/>
            <a:chOff x="-480" y="-144"/>
            <a:chExt cx="6240" cy="4752"/>
          </a:xfrm>
        </p:grpSpPr>
        <p:grpSp>
          <p:nvGrpSpPr>
            <p:cNvPr id="8" name="Group 3">
              <a:extLst>
                <a:ext uri="{FF2B5EF4-FFF2-40B4-BE49-F238E27FC236}">
                  <a16:creationId xmlns:a16="http://schemas.microsoft.com/office/drawing/2014/main" id="{25A20B93-9B38-47FF-BAC6-8BB1C783C106}"/>
                </a:ext>
              </a:extLst>
            </p:cNvPr>
            <p:cNvGrpSpPr>
              <a:grpSpLocks/>
            </p:cNvGrpSpPr>
            <p:nvPr/>
          </p:nvGrpSpPr>
          <p:grpSpPr bwMode="auto">
            <a:xfrm>
              <a:off x="-480" y="-144"/>
              <a:ext cx="6240" cy="4752"/>
              <a:chOff x="-480" y="-144"/>
              <a:chExt cx="6240" cy="4752"/>
            </a:xfrm>
          </p:grpSpPr>
          <p:sp>
            <p:nvSpPr>
              <p:cNvPr id="11" name="Rectangle 4" descr="Divot">
                <a:extLst>
                  <a:ext uri="{FF2B5EF4-FFF2-40B4-BE49-F238E27FC236}">
                    <a16:creationId xmlns:a16="http://schemas.microsoft.com/office/drawing/2014/main" id="{09CEB907-755F-4780-9307-388C3FF075AC}"/>
                  </a:ext>
                </a:extLst>
              </p:cNvPr>
              <p:cNvSpPr>
                <a:spLocks noChangeArrowheads="1"/>
              </p:cNvSpPr>
              <p:nvPr/>
            </p:nvSpPr>
            <p:spPr bwMode="auto">
              <a:xfrm>
                <a:off x="-480" y="-144"/>
                <a:ext cx="6240" cy="4752"/>
              </a:xfrm>
              <a:prstGeom prst="rect">
                <a:avLst/>
              </a:prstGeom>
              <a:pattFill prst="divot">
                <a:fgClr>
                  <a:schemeClr val="accent2"/>
                </a:fgClr>
                <a:bgClr>
                  <a:srgbClr val="FFFFFF"/>
                </a:bgClr>
              </a:pattFill>
              <a:ln w="9525">
                <a:noFill/>
                <a:miter lim="800000"/>
                <a:headEnd/>
                <a:tailEnd/>
              </a:ln>
            </p:spPr>
            <p:txBody>
              <a:bodyPr wrap="none" anchor="ctr"/>
              <a:lstStyle/>
              <a:p>
                <a:pPr>
                  <a:defRPr/>
                </a:pPr>
                <a:endParaRPr lang="en-US">
                  <a:latin typeface="+mn-lt"/>
                </a:endParaRPr>
              </a:p>
            </p:txBody>
          </p:sp>
          <p:sp>
            <p:nvSpPr>
              <p:cNvPr id="12" name="Line 5">
                <a:extLst>
                  <a:ext uri="{FF2B5EF4-FFF2-40B4-BE49-F238E27FC236}">
                    <a16:creationId xmlns:a16="http://schemas.microsoft.com/office/drawing/2014/main" id="{FDD3EE74-9085-4869-90B7-44F009C35872}"/>
                  </a:ext>
                </a:extLst>
              </p:cNvPr>
              <p:cNvSpPr>
                <a:spLocks noChangeShapeType="1"/>
              </p:cNvSpPr>
              <p:nvPr/>
            </p:nvSpPr>
            <p:spPr bwMode="auto">
              <a:xfrm flipV="1">
                <a:off x="3408" y="2784"/>
                <a:ext cx="912" cy="288"/>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3" name="Line 6">
                <a:extLst>
                  <a:ext uri="{FF2B5EF4-FFF2-40B4-BE49-F238E27FC236}">
                    <a16:creationId xmlns:a16="http://schemas.microsoft.com/office/drawing/2014/main" id="{DD556501-5DEB-4919-A025-F1F90CF8D2DD}"/>
                  </a:ext>
                </a:extLst>
              </p:cNvPr>
              <p:cNvSpPr>
                <a:spLocks noChangeShapeType="1"/>
              </p:cNvSpPr>
              <p:nvPr/>
            </p:nvSpPr>
            <p:spPr bwMode="auto">
              <a:xfrm flipH="1" flipV="1">
                <a:off x="1104" y="2880"/>
                <a:ext cx="960"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4" name="Line 7">
                <a:extLst>
                  <a:ext uri="{FF2B5EF4-FFF2-40B4-BE49-F238E27FC236}">
                    <a16:creationId xmlns:a16="http://schemas.microsoft.com/office/drawing/2014/main" id="{0E4B0618-49B3-4820-9336-94B100B012EC}"/>
                  </a:ext>
                </a:extLst>
              </p:cNvPr>
              <p:cNvSpPr>
                <a:spLocks noChangeShapeType="1"/>
              </p:cNvSpPr>
              <p:nvPr/>
            </p:nvSpPr>
            <p:spPr bwMode="auto">
              <a:xfrm flipH="1">
                <a:off x="288" y="3552"/>
                <a:ext cx="1776"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5" name="Line 8">
                <a:extLst>
                  <a:ext uri="{FF2B5EF4-FFF2-40B4-BE49-F238E27FC236}">
                    <a16:creationId xmlns:a16="http://schemas.microsoft.com/office/drawing/2014/main" id="{D554F77E-674F-4A7A-98E5-FCDF1868A49F}"/>
                  </a:ext>
                </a:extLst>
              </p:cNvPr>
              <p:cNvSpPr>
                <a:spLocks noChangeShapeType="1"/>
              </p:cNvSpPr>
              <p:nvPr/>
            </p:nvSpPr>
            <p:spPr bwMode="auto">
              <a:xfrm>
                <a:off x="3120" y="3600"/>
                <a:ext cx="432"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6" name="Line 9">
                <a:extLst>
                  <a:ext uri="{FF2B5EF4-FFF2-40B4-BE49-F238E27FC236}">
                    <a16:creationId xmlns:a16="http://schemas.microsoft.com/office/drawing/2014/main" id="{8DAAD8B1-74B9-4C56-AA94-84BED9B421EF}"/>
                  </a:ext>
                </a:extLst>
              </p:cNvPr>
              <p:cNvSpPr>
                <a:spLocks noChangeShapeType="1"/>
              </p:cNvSpPr>
              <p:nvPr/>
            </p:nvSpPr>
            <p:spPr bwMode="auto">
              <a:xfrm>
                <a:off x="3312" y="3312"/>
                <a:ext cx="2352" cy="144"/>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7" name="Line 10">
                <a:extLst>
                  <a:ext uri="{FF2B5EF4-FFF2-40B4-BE49-F238E27FC236}">
                    <a16:creationId xmlns:a16="http://schemas.microsoft.com/office/drawing/2014/main" id="{0FBAD5DA-A227-470D-B6F9-47DBAF273091}"/>
                  </a:ext>
                </a:extLst>
              </p:cNvPr>
              <p:cNvSpPr>
                <a:spLocks noChangeShapeType="1"/>
              </p:cNvSpPr>
              <p:nvPr/>
            </p:nvSpPr>
            <p:spPr bwMode="auto">
              <a:xfrm flipH="1" flipV="1">
                <a:off x="2016" y="2640"/>
                <a:ext cx="240"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grpSp>
        <p:sp>
          <p:nvSpPr>
            <p:cNvPr id="9" name="Cloud">
              <a:extLst>
                <a:ext uri="{FF2B5EF4-FFF2-40B4-BE49-F238E27FC236}">
                  <a16:creationId xmlns:a16="http://schemas.microsoft.com/office/drawing/2014/main" id="{7E7CE1AD-5080-49C1-BDA8-A3AB915BE033}"/>
                </a:ext>
              </a:extLst>
            </p:cNvPr>
            <p:cNvSpPr>
              <a:spLocks noChangeAspect="1" noEditPoints="1" noChangeArrowheads="1"/>
            </p:cNvSpPr>
            <p:nvPr/>
          </p:nvSpPr>
          <p:spPr bwMode="auto">
            <a:xfrm>
              <a:off x="1776" y="2736"/>
              <a:ext cx="1920"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FF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endParaRPr lang="en-US" sz="2000" b="1" dirty="0">
                <a:solidFill>
                  <a:srgbClr val="002060"/>
                </a:solidFill>
                <a:latin typeface="+mn-lt"/>
              </a:endParaRPr>
            </a:p>
            <a:p>
              <a:pPr algn="ctr" fontAlgn="auto">
                <a:spcBef>
                  <a:spcPts val="0"/>
                </a:spcBef>
                <a:spcAft>
                  <a:spcPts val="0"/>
                </a:spcAft>
                <a:defRPr/>
              </a:pPr>
              <a:r>
                <a:rPr lang="en-US" sz="2000" b="1" dirty="0">
                  <a:solidFill>
                    <a:srgbClr val="002060"/>
                  </a:solidFill>
                  <a:latin typeface="+mn-lt"/>
                </a:rPr>
                <a:t>THE OMNIPRESENCE OF GOD</a:t>
              </a:r>
            </a:p>
            <a:p>
              <a:pPr algn="ctr" fontAlgn="auto">
                <a:spcBef>
                  <a:spcPts val="0"/>
                </a:spcBef>
                <a:spcAft>
                  <a:spcPts val="0"/>
                </a:spcAft>
                <a:defRPr/>
              </a:pPr>
              <a:endParaRPr lang="en-US" sz="2200" b="1" dirty="0">
                <a:solidFill>
                  <a:srgbClr val="002060"/>
                </a:solidFill>
                <a:latin typeface="+mn-lt"/>
                <a:cs typeface="+mn-cs"/>
              </a:endParaRPr>
            </a:p>
          </p:txBody>
        </p:sp>
      </p:grpSp>
      <p:sp>
        <p:nvSpPr>
          <p:cNvPr id="19" name="Text Box 11">
            <a:extLst>
              <a:ext uri="{FF2B5EF4-FFF2-40B4-BE49-F238E27FC236}">
                <a16:creationId xmlns:a16="http://schemas.microsoft.com/office/drawing/2014/main" id="{36E333D3-FE3A-4C45-AB59-423E4C876CDB}"/>
              </a:ext>
            </a:extLst>
          </p:cNvPr>
          <p:cNvSpPr txBox="1">
            <a:spLocks noChangeArrowheads="1"/>
          </p:cNvSpPr>
          <p:nvPr/>
        </p:nvSpPr>
        <p:spPr bwMode="auto">
          <a:xfrm>
            <a:off x="312738" y="2239962"/>
            <a:ext cx="11604942" cy="1384995"/>
          </a:xfrm>
          <a:prstGeom prst="rect">
            <a:avLst/>
          </a:prstGeom>
          <a:noFill/>
          <a:ln w="9525">
            <a:noFill/>
            <a:miter lim="800000"/>
            <a:headEnd/>
            <a:tailEnd/>
          </a:ln>
        </p:spPr>
        <p:txBody>
          <a:bodyPr wrap="square">
            <a:spAutoFit/>
          </a:bodyPr>
          <a:lstStyle/>
          <a:p>
            <a:pPr>
              <a:defRPr/>
            </a:pPr>
            <a:r>
              <a:rPr lang="en-US" sz="2800" b="1" dirty="0">
                <a:solidFill>
                  <a:srgbClr val="00FF00"/>
                </a:solidFill>
                <a:effectLst>
                  <a:outerShdw blurRad="38100" dist="38100" dir="2700000" algn="tl">
                    <a:srgbClr val="000000">
                      <a:alpha val="43137"/>
                    </a:srgbClr>
                  </a:outerShdw>
                </a:effectLst>
                <a:latin typeface="+mn-lt"/>
              </a:rPr>
              <a:t>Elder Charles W. Penrose: </a:t>
            </a:r>
            <a:r>
              <a:rPr lang="en-US" sz="2800" b="1" dirty="0">
                <a:latin typeface="+mn-lt"/>
              </a:rPr>
              <a:t>“As I have previously explained, God is not everywhere present personally, but He is </a:t>
            </a:r>
            <a:r>
              <a:rPr lang="en-US" sz="2800" b="1" dirty="0">
                <a:solidFill>
                  <a:srgbClr val="00FF00"/>
                </a:solidFill>
                <a:effectLst>
                  <a:outerShdw blurRad="38100" dist="38100" dir="2700000" algn="tl">
                    <a:srgbClr val="000000">
                      <a:alpha val="43137"/>
                    </a:srgbClr>
                  </a:outerShdw>
                </a:effectLst>
                <a:latin typeface="+mn-lt"/>
              </a:rPr>
              <a:t>omnipresent</a:t>
            </a:r>
            <a:r>
              <a:rPr lang="en-US" sz="2800" b="1" dirty="0">
                <a:latin typeface="+mn-lt"/>
              </a:rPr>
              <a:t> in the power of that spirit – the Holy Spirit – which animates all created things.” </a:t>
            </a:r>
            <a:r>
              <a:rPr lang="en-US" sz="1400" b="1" dirty="0">
                <a:latin typeface="+mn-lt"/>
              </a:rPr>
              <a:t>(JD 26:23) </a:t>
            </a:r>
          </a:p>
        </p:txBody>
      </p:sp>
      <p:sp>
        <p:nvSpPr>
          <p:cNvPr id="21" name="Text Box 22">
            <a:extLst>
              <a:ext uri="{FF2B5EF4-FFF2-40B4-BE49-F238E27FC236}">
                <a16:creationId xmlns:a16="http://schemas.microsoft.com/office/drawing/2014/main" id="{BBB43BC3-69CE-42A8-A4EC-46359A86B66C}"/>
              </a:ext>
            </a:extLst>
          </p:cNvPr>
          <p:cNvSpPr txBox="1">
            <a:spLocks noChangeArrowheads="1"/>
          </p:cNvSpPr>
          <p:nvPr/>
        </p:nvSpPr>
        <p:spPr bwMode="auto">
          <a:xfrm>
            <a:off x="152400" y="76200"/>
            <a:ext cx="11887200" cy="58477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altLang="ko-KR" sz="3200" b="1" dirty="0">
                <a:solidFill>
                  <a:srgbClr val="00FF00"/>
                </a:solidFill>
                <a:effectLst>
                  <a:outerShdw blurRad="50800" dist="38100" dir="2700000" algn="tl" rotWithShape="0">
                    <a:prstClr val="black">
                      <a:alpha val="40000"/>
                    </a:prstClr>
                  </a:outerShdw>
                </a:effectLst>
                <a:latin typeface="+mn-lt"/>
                <a:ea typeface="굴림" charset="-127"/>
                <a:cs typeface="+mn-cs"/>
              </a:rPr>
              <a:t>POWER BY WHICH GOD IS OMNIPRESENT</a:t>
            </a:r>
            <a:endParaRPr lang="en-US" sz="3200" b="1" dirty="0">
              <a:solidFill>
                <a:srgbClr val="00FF00"/>
              </a:solidFill>
              <a:effectLst>
                <a:outerShdw blurRad="50800" dist="38100" dir="2700000" algn="tl" rotWithShape="0">
                  <a:prstClr val="black">
                    <a:alpha val="40000"/>
                  </a:prstClr>
                </a:outerShdw>
              </a:effectLst>
              <a:latin typeface="+mn-lt"/>
              <a:cs typeface="+mn-cs"/>
            </a:endParaRPr>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18</a:t>
            </a:fld>
            <a:endParaRPr lang="en-US" dirty="0"/>
          </a:p>
        </p:txBody>
      </p:sp>
    </p:spTree>
    <p:extLst>
      <p:ext uri="{BB962C8B-B14F-4D97-AF65-F5344CB8AC3E}">
        <p14:creationId xmlns:p14="http://schemas.microsoft.com/office/powerpoint/2010/main" val="168368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6" name="Rectangle 5">
            <a:extLst>
              <a:ext uri="{FF2B5EF4-FFF2-40B4-BE49-F238E27FC236}">
                <a16:creationId xmlns:a16="http://schemas.microsoft.com/office/drawing/2014/main" id="{984C785D-6E9B-4C51-A80A-732B7461EA29}"/>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2">
            <a:extLst>
              <a:ext uri="{FF2B5EF4-FFF2-40B4-BE49-F238E27FC236}">
                <a16:creationId xmlns:a16="http://schemas.microsoft.com/office/drawing/2014/main" id="{7A7C0D28-130F-4853-82FC-D4EDAA36BABD}"/>
              </a:ext>
            </a:extLst>
          </p:cNvPr>
          <p:cNvGrpSpPr>
            <a:grpSpLocks/>
          </p:cNvGrpSpPr>
          <p:nvPr/>
        </p:nvGrpSpPr>
        <p:grpSpPr bwMode="auto">
          <a:xfrm>
            <a:off x="-762000" y="-228600"/>
            <a:ext cx="12877800" cy="7543800"/>
            <a:chOff x="-480" y="-144"/>
            <a:chExt cx="6240" cy="4752"/>
          </a:xfrm>
        </p:grpSpPr>
        <p:grpSp>
          <p:nvGrpSpPr>
            <p:cNvPr id="8" name="Group 3">
              <a:extLst>
                <a:ext uri="{FF2B5EF4-FFF2-40B4-BE49-F238E27FC236}">
                  <a16:creationId xmlns:a16="http://schemas.microsoft.com/office/drawing/2014/main" id="{490DADA3-1889-4AA2-8108-FD5601EBA67C}"/>
                </a:ext>
              </a:extLst>
            </p:cNvPr>
            <p:cNvGrpSpPr>
              <a:grpSpLocks/>
            </p:cNvGrpSpPr>
            <p:nvPr/>
          </p:nvGrpSpPr>
          <p:grpSpPr bwMode="auto">
            <a:xfrm>
              <a:off x="-480" y="-144"/>
              <a:ext cx="6240" cy="4752"/>
              <a:chOff x="-480" y="-144"/>
              <a:chExt cx="6240" cy="4752"/>
            </a:xfrm>
          </p:grpSpPr>
          <p:sp>
            <p:nvSpPr>
              <p:cNvPr id="11" name="Rectangle 4" descr="Divot">
                <a:extLst>
                  <a:ext uri="{FF2B5EF4-FFF2-40B4-BE49-F238E27FC236}">
                    <a16:creationId xmlns:a16="http://schemas.microsoft.com/office/drawing/2014/main" id="{78A5976A-7473-4C66-B6DC-496BD52FA8D7}"/>
                  </a:ext>
                </a:extLst>
              </p:cNvPr>
              <p:cNvSpPr>
                <a:spLocks noChangeArrowheads="1"/>
              </p:cNvSpPr>
              <p:nvPr/>
            </p:nvSpPr>
            <p:spPr bwMode="auto">
              <a:xfrm>
                <a:off x="-480" y="-144"/>
                <a:ext cx="6240" cy="4752"/>
              </a:xfrm>
              <a:prstGeom prst="rect">
                <a:avLst/>
              </a:prstGeom>
              <a:pattFill prst="divot">
                <a:fgClr>
                  <a:schemeClr val="accent2"/>
                </a:fgClr>
                <a:bgClr>
                  <a:srgbClr val="FFFFFF"/>
                </a:bgClr>
              </a:pattFill>
              <a:ln w="9525">
                <a:noFill/>
                <a:miter lim="800000"/>
                <a:headEnd/>
                <a:tailEnd/>
              </a:ln>
            </p:spPr>
            <p:txBody>
              <a:bodyPr wrap="none" anchor="ctr"/>
              <a:lstStyle/>
              <a:p>
                <a:pPr>
                  <a:defRPr/>
                </a:pPr>
                <a:endParaRPr lang="en-US">
                  <a:latin typeface="+mn-lt"/>
                </a:endParaRPr>
              </a:p>
            </p:txBody>
          </p:sp>
          <p:sp>
            <p:nvSpPr>
              <p:cNvPr id="12" name="Line 5">
                <a:extLst>
                  <a:ext uri="{FF2B5EF4-FFF2-40B4-BE49-F238E27FC236}">
                    <a16:creationId xmlns:a16="http://schemas.microsoft.com/office/drawing/2014/main" id="{26B08157-029B-40CF-9EB9-82F577190229}"/>
                  </a:ext>
                </a:extLst>
              </p:cNvPr>
              <p:cNvSpPr>
                <a:spLocks noChangeShapeType="1"/>
              </p:cNvSpPr>
              <p:nvPr/>
            </p:nvSpPr>
            <p:spPr bwMode="auto">
              <a:xfrm flipV="1">
                <a:off x="3408" y="2784"/>
                <a:ext cx="912" cy="288"/>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3" name="Line 6">
                <a:extLst>
                  <a:ext uri="{FF2B5EF4-FFF2-40B4-BE49-F238E27FC236}">
                    <a16:creationId xmlns:a16="http://schemas.microsoft.com/office/drawing/2014/main" id="{F185B896-84AC-49C4-BB5A-692EE0726D16}"/>
                  </a:ext>
                </a:extLst>
              </p:cNvPr>
              <p:cNvSpPr>
                <a:spLocks noChangeShapeType="1"/>
              </p:cNvSpPr>
              <p:nvPr/>
            </p:nvSpPr>
            <p:spPr bwMode="auto">
              <a:xfrm flipH="1" flipV="1">
                <a:off x="1104" y="2880"/>
                <a:ext cx="960"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4" name="Line 7">
                <a:extLst>
                  <a:ext uri="{FF2B5EF4-FFF2-40B4-BE49-F238E27FC236}">
                    <a16:creationId xmlns:a16="http://schemas.microsoft.com/office/drawing/2014/main" id="{037A8EAA-5C21-495D-87F8-4D40F6AEECBC}"/>
                  </a:ext>
                </a:extLst>
              </p:cNvPr>
              <p:cNvSpPr>
                <a:spLocks noChangeShapeType="1"/>
              </p:cNvSpPr>
              <p:nvPr/>
            </p:nvSpPr>
            <p:spPr bwMode="auto">
              <a:xfrm flipH="1">
                <a:off x="288" y="3552"/>
                <a:ext cx="1776"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5" name="Line 8">
                <a:extLst>
                  <a:ext uri="{FF2B5EF4-FFF2-40B4-BE49-F238E27FC236}">
                    <a16:creationId xmlns:a16="http://schemas.microsoft.com/office/drawing/2014/main" id="{E9393784-1C68-4DA7-9DE9-FA5D2A4AFAFA}"/>
                  </a:ext>
                </a:extLst>
              </p:cNvPr>
              <p:cNvSpPr>
                <a:spLocks noChangeShapeType="1"/>
              </p:cNvSpPr>
              <p:nvPr/>
            </p:nvSpPr>
            <p:spPr bwMode="auto">
              <a:xfrm>
                <a:off x="3120" y="3600"/>
                <a:ext cx="432"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6" name="Line 9">
                <a:extLst>
                  <a:ext uri="{FF2B5EF4-FFF2-40B4-BE49-F238E27FC236}">
                    <a16:creationId xmlns:a16="http://schemas.microsoft.com/office/drawing/2014/main" id="{7C19BC63-5A9A-4074-AD68-F71C372D09AF}"/>
                  </a:ext>
                </a:extLst>
              </p:cNvPr>
              <p:cNvSpPr>
                <a:spLocks noChangeShapeType="1"/>
              </p:cNvSpPr>
              <p:nvPr/>
            </p:nvSpPr>
            <p:spPr bwMode="auto">
              <a:xfrm>
                <a:off x="3312" y="3312"/>
                <a:ext cx="2352" cy="144"/>
              </a:xfrm>
              <a:prstGeom prst="line">
                <a:avLst/>
              </a:prstGeom>
              <a:noFill/>
              <a:ln w="38100">
                <a:solidFill>
                  <a:srgbClr val="00FF00"/>
                </a:solidFill>
                <a:round/>
                <a:headEnd/>
                <a:tailEnd type="triangle" w="med" len="med"/>
              </a:ln>
            </p:spPr>
            <p:txBody>
              <a:bodyPr/>
              <a:lstStyle/>
              <a:p>
                <a:pPr>
                  <a:defRPr/>
                </a:pPr>
                <a:endParaRPr lang="en-US">
                  <a:latin typeface="+mn-lt"/>
                </a:endParaRPr>
              </a:p>
            </p:txBody>
          </p:sp>
          <p:sp>
            <p:nvSpPr>
              <p:cNvPr id="17" name="Line 10">
                <a:extLst>
                  <a:ext uri="{FF2B5EF4-FFF2-40B4-BE49-F238E27FC236}">
                    <a16:creationId xmlns:a16="http://schemas.microsoft.com/office/drawing/2014/main" id="{B4EA4E62-7695-4753-8F3B-DD3A25A5122E}"/>
                  </a:ext>
                </a:extLst>
              </p:cNvPr>
              <p:cNvSpPr>
                <a:spLocks noChangeShapeType="1"/>
              </p:cNvSpPr>
              <p:nvPr/>
            </p:nvSpPr>
            <p:spPr bwMode="auto">
              <a:xfrm flipH="1" flipV="1">
                <a:off x="2016" y="2640"/>
                <a:ext cx="240" cy="336"/>
              </a:xfrm>
              <a:prstGeom prst="line">
                <a:avLst/>
              </a:prstGeom>
              <a:noFill/>
              <a:ln w="38100">
                <a:solidFill>
                  <a:srgbClr val="00FF00"/>
                </a:solidFill>
                <a:round/>
                <a:headEnd/>
                <a:tailEnd type="triangle" w="med" len="med"/>
              </a:ln>
            </p:spPr>
            <p:txBody>
              <a:bodyPr/>
              <a:lstStyle/>
              <a:p>
                <a:pPr>
                  <a:defRPr/>
                </a:pPr>
                <a:endParaRPr lang="en-US">
                  <a:latin typeface="+mn-lt"/>
                </a:endParaRPr>
              </a:p>
            </p:txBody>
          </p:sp>
        </p:grpSp>
        <p:sp>
          <p:nvSpPr>
            <p:cNvPr id="9" name="Cloud">
              <a:extLst>
                <a:ext uri="{FF2B5EF4-FFF2-40B4-BE49-F238E27FC236}">
                  <a16:creationId xmlns:a16="http://schemas.microsoft.com/office/drawing/2014/main" id="{7BA15791-F4D3-441A-9FC5-5FB8AC9487CA}"/>
                </a:ext>
              </a:extLst>
            </p:cNvPr>
            <p:cNvSpPr>
              <a:spLocks noChangeAspect="1" noEditPoints="1" noChangeArrowheads="1"/>
            </p:cNvSpPr>
            <p:nvPr/>
          </p:nvSpPr>
          <p:spPr bwMode="auto">
            <a:xfrm>
              <a:off x="1584" y="2736"/>
              <a:ext cx="2160"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FF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endParaRPr lang="en-US" sz="1000" b="1" dirty="0">
                <a:solidFill>
                  <a:srgbClr val="002060"/>
                </a:solidFill>
                <a:latin typeface="+mn-lt"/>
              </a:endParaRPr>
            </a:p>
            <a:p>
              <a:pPr algn="ctr" fontAlgn="auto">
                <a:spcBef>
                  <a:spcPts val="0"/>
                </a:spcBef>
                <a:spcAft>
                  <a:spcPts val="0"/>
                </a:spcAft>
                <a:defRPr/>
              </a:pPr>
              <a:r>
                <a:rPr lang="en-US" b="1" dirty="0">
                  <a:solidFill>
                    <a:srgbClr val="002060"/>
                  </a:solidFill>
                  <a:latin typeface="+mn-lt"/>
                </a:rPr>
                <a:t>ONE DIVINE SUBSTANCE AND AN INFINITE NUMBER OF DIVINE BEINGS</a:t>
              </a:r>
            </a:p>
            <a:p>
              <a:pPr algn="ctr" fontAlgn="auto">
                <a:spcBef>
                  <a:spcPts val="0"/>
                </a:spcBef>
                <a:spcAft>
                  <a:spcPts val="0"/>
                </a:spcAft>
                <a:defRPr/>
              </a:pPr>
              <a:endParaRPr lang="en-US" sz="1050" b="1" dirty="0">
                <a:solidFill>
                  <a:srgbClr val="002060"/>
                </a:solidFill>
                <a:latin typeface="+mn-lt"/>
              </a:endParaRPr>
            </a:p>
          </p:txBody>
        </p:sp>
      </p:grpSp>
      <p:sp>
        <p:nvSpPr>
          <p:cNvPr id="19" name="Text Box 11">
            <a:extLst>
              <a:ext uri="{FF2B5EF4-FFF2-40B4-BE49-F238E27FC236}">
                <a16:creationId xmlns:a16="http://schemas.microsoft.com/office/drawing/2014/main" id="{9D6EE2CD-7FB8-4A89-B697-DA9819AE37BF}"/>
              </a:ext>
            </a:extLst>
          </p:cNvPr>
          <p:cNvSpPr txBox="1">
            <a:spLocks noChangeArrowheads="1"/>
          </p:cNvSpPr>
          <p:nvPr/>
        </p:nvSpPr>
        <p:spPr bwMode="auto">
          <a:xfrm>
            <a:off x="290512" y="1295400"/>
            <a:ext cx="11749087" cy="2246769"/>
          </a:xfrm>
          <a:prstGeom prst="rect">
            <a:avLst/>
          </a:prstGeom>
          <a:noFill/>
          <a:ln w="9525">
            <a:noFill/>
            <a:miter lim="800000"/>
            <a:headEnd/>
            <a:tailEnd/>
          </a:ln>
        </p:spPr>
        <p:txBody>
          <a:bodyPr wrap="square">
            <a:spAutoFit/>
          </a:bodyPr>
          <a:lstStyle/>
          <a:p>
            <a:pPr>
              <a:defRPr/>
            </a:pPr>
            <a:r>
              <a:rPr lang="en-US" sz="2800" b="1" dirty="0">
                <a:solidFill>
                  <a:srgbClr val="00FF00"/>
                </a:solidFill>
                <a:effectLst>
                  <a:outerShdw blurRad="38100" dist="38100" dir="2700000" algn="tl">
                    <a:srgbClr val="000000">
                      <a:alpha val="43137"/>
                    </a:srgbClr>
                  </a:outerShdw>
                </a:effectLst>
                <a:latin typeface="+mn-lt"/>
              </a:rPr>
              <a:t>Elder Orson Pratt: </a:t>
            </a:r>
            <a:r>
              <a:rPr lang="en-US" sz="2800" b="1" dirty="0">
                <a:latin typeface="+mn-lt"/>
              </a:rPr>
              <a:t>“Well, these three are called one, are they not? Yes, they are called one. Jesus prays that all his disciples may be made one, as he and the Father are one. If ever that prayer is answered, then, in one sense of the word, there would only be one God, but, in another sense of the word, there would not only be three, but a great many personal beings called gods.”</a:t>
            </a:r>
            <a:r>
              <a:rPr lang="en-US" sz="1400" b="1" dirty="0">
                <a:latin typeface="+mn-lt"/>
              </a:rPr>
              <a:t> (JD 19:319) </a:t>
            </a:r>
          </a:p>
        </p:txBody>
      </p:sp>
      <p:sp>
        <p:nvSpPr>
          <p:cNvPr id="21" name="Text Box 22">
            <a:extLst>
              <a:ext uri="{FF2B5EF4-FFF2-40B4-BE49-F238E27FC236}">
                <a16:creationId xmlns:a16="http://schemas.microsoft.com/office/drawing/2014/main" id="{6515434C-A0FB-4457-BF26-9A600EAA7D8C}"/>
              </a:ext>
            </a:extLst>
          </p:cNvPr>
          <p:cNvSpPr txBox="1">
            <a:spLocks noChangeArrowheads="1"/>
          </p:cNvSpPr>
          <p:nvPr/>
        </p:nvSpPr>
        <p:spPr bwMode="auto">
          <a:xfrm>
            <a:off x="152400" y="76200"/>
            <a:ext cx="11887199" cy="58477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200" b="1" dirty="0">
                <a:solidFill>
                  <a:srgbClr val="00FF00"/>
                </a:solidFill>
                <a:effectLst>
                  <a:outerShdw blurRad="50800" dist="38100" dir="2700000" algn="tl" rotWithShape="0">
                    <a:prstClr val="black">
                      <a:alpha val="40000"/>
                    </a:prstClr>
                  </a:outerShdw>
                </a:effectLst>
                <a:latin typeface="+mn-lt"/>
                <a:cs typeface="+mn-cs"/>
              </a:rPr>
              <a:t>ONE ETERNAL SPIRIT, INFINITE NUMBER OF GODS</a:t>
            </a:r>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19</a:t>
            </a:fld>
            <a:endParaRPr lang="en-US" dirty="0"/>
          </a:p>
        </p:txBody>
      </p:sp>
    </p:spTree>
    <p:extLst>
      <p:ext uri="{BB962C8B-B14F-4D97-AF65-F5344CB8AC3E}">
        <p14:creationId xmlns:p14="http://schemas.microsoft.com/office/powerpoint/2010/main" val="397493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6" name="TextBox 2">
            <a:extLst>
              <a:ext uri="{FF2B5EF4-FFF2-40B4-BE49-F238E27FC236}">
                <a16:creationId xmlns:a16="http://schemas.microsoft.com/office/drawing/2014/main" id="{65BF2B9F-5CCC-41C4-916F-19A91BFCB06B}"/>
              </a:ext>
            </a:extLst>
          </p:cNvPr>
          <p:cNvSpPr txBox="1">
            <a:spLocks noChangeArrowheads="1"/>
          </p:cNvSpPr>
          <p:nvPr/>
        </p:nvSpPr>
        <p:spPr bwMode="auto">
          <a:xfrm>
            <a:off x="76200" y="76200"/>
            <a:ext cx="1211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FF00"/>
                </a:solidFill>
                <a:latin typeface="Calibri" panose="020F0502020204030204" pitchFamily="34" charset="0"/>
              </a:rPr>
              <a:t>Three Divine Beings In One Eternal Godhead</a:t>
            </a:r>
            <a:endParaRPr lang="en-US" altLang="en-US" sz="3200" b="1" dirty="0">
              <a:solidFill>
                <a:srgbClr val="00FF00"/>
              </a:solidFill>
              <a:latin typeface="Calibri" panose="020F0502020204030204" pitchFamily="34" charset="0"/>
            </a:endParaRPr>
          </a:p>
        </p:txBody>
      </p:sp>
      <p:grpSp>
        <p:nvGrpSpPr>
          <p:cNvPr id="7" name="Group 51">
            <a:extLst>
              <a:ext uri="{FF2B5EF4-FFF2-40B4-BE49-F238E27FC236}">
                <a16:creationId xmlns:a16="http://schemas.microsoft.com/office/drawing/2014/main" id="{B81A6F1B-56E8-4337-A8EC-B862262199B6}"/>
              </a:ext>
            </a:extLst>
          </p:cNvPr>
          <p:cNvGrpSpPr>
            <a:grpSpLocks/>
          </p:cNvGrpSpPr>
          <p:nvPr/>
        </p:nvGrpSpPr>
        <p:grpSpPr bwMode="auto">
          <a:xfrm>
            <a:off x="457200" y="1066800"/>
            <a:ext cx="4790858" cy="3126820"/>
            <a:chOff x="457200" y="1219200"/>
            <a:chExt cx="4790858" cy="3126820"/>
          </a:xfrm>
        </p:grpSpPr>
        <p:grpSp>
          <p:nvGrpSpPr>
            <p:cNvPr id="8" name="Group 72">
              <a:extLst>
                <a:ext uri="{FF2B5EF4-FFF2-40B4-BE49-F238E27FC236}">
                  <a16:creationId xmlns:a16="http://schemas.microsoft.com/office/drawing/2014/main" id="{4AE03840-93BF-473B-9500-A0A8921856C0}"/>
                </a:ext>
              </a:extLst>
            </p:cNvPr>
            <p:cNvGrpSpPr>
              <a:grpSpLocks/>
            </p:cNvGrpSpPr>
            <p:nvPr/>
          </p:nvGrpSpPr>
          <p:grpSpPr bwMode="auto">
            <a:xfrm>
              <a:off x="457200" y="1219200"/>
              <a:ext cx="4790858" cy="3126820"/>
              <a:chOff x="457200" y="1219200"/>
              <a:chExt cx="4791025" cy="3126831"/>
            </a:xfrm>
          </p:grpSpPr>
          <p:grpSp>
            <p:nvGrpSpPr>
              <p:cNvPr id="11" name="Group 62">
                <a:extLst>
                  <a:ext uri="{FF2B5EF4-FFF2-40B4-BE49-F238E27FC236}">
                    <a16:creationId xmlns:a16="http://schemas.microsoft.com/office/drawing/2014/main" id="{1B6521AB-1A1B-44C4-A64E-28B7756CCF50}"/>
                  </a:ext>
                </a:extLst>
              </p:cNvPr>
              <p:cNvGrpSpPr>
                <a:grpSpLocks/>
              </p:cNvGrpSpPr>
              <p:nvPr/>
            </p:nvGrpSpPr>
            <p:grpSpPr bwMode="auto">
              <a:xfrm>
                <a:off x="457200" y="1905000"/>
                <a:ext cx="4791025" cy="2441031"/>
                <a:chOff x="457200" y="1905000"/>
                <a:chExt cx="4791025" cy="2441031"/>
              </a:xfrm>
            </p:grpSpPr>
            <p:grpSp>
              <p:nvGrpSpPr>
                <p:cNvPr id="15" name="Group 17">
                  <a:extLst>
                    <a:ext uri="{FF2B5EF4-FFF2-40B4-BE49-F238E27FC236}">
                      <a16:creationId xmlns:a16="http://schemas.microsoft.com/office/drawing/2014/main" id="{1899FC8D-1C5A-435E-89B6-FF85502F9D63}"/>
                    </a:ext>
                  </a:extLst>
                </p:cNvPr>
                <p:cNvGrpSpPr>
                  <a:grpSpLocks/>
                </p:cNvGrpSpPr>
                <p:nvPr/>
              </p:nvGrpSpPr>
              <p:grpSpPr bwMode="auto">
                <a:xfrm>
                  <a:off x="1996545" y="1905000"/>
                  <a:ext cx="2976195" cy="2011788"/>
                  <a:chOff x="1704266" y="2941212"/>
                  <a:chExt cx="1285264" cy="868788"/>
                </a:xfrm>
              </p:grpSpPr>
              <p:pic>
                <p:nvPicPr>
                  <p:cNvPr id="19" name="Picture 8">
                    <a:extLst>
                      <a:ext uri="{FF2B5EF4-FFF2-40B4-BE49-F238E27FC236}">
                        <a16:creationId xmlns:a16="http://schemas.microsoft.com/office/drawing/2014/main" id="{E293652A-FDFD-4A9E-ABA6-7E7735570CE7}"/>
                      </a:ext>
                    </a:extLst>
                  </p:cNvPr>
                  <p:cNvPicPr>
                    <a:picLocks noChangeAspect="1" noChangeArrowheads="1"/>
                  </p:cNvPicPr>
                  <p:nvPr/>
                </p:nvPicPr>
                <p:blipFill>
                  <a:blip r:embed="rId3">
                    <a:lum bright="54000" contrast="-44000"/>
                    <a:extLst>
                      <a:ext uri="{28A0092B-C50C-407E-A947-70E740481C1C}">
                        <a14:useLocalDpi xmlns:a14="http://schemas.microsoft.com/office/drawing/2010/main" val="0"/>
                      </a:ext>
                    </a:extLst>
                  </a:blip>
                  <a:srcRect/>
                  <a:stretch>
                    <a:fillRect/>
                  </a:stretch>
                </p:blipFill>
                <p:spPr bwMode="auto">
                  <a:xfrm>
                    <a:off x="2655382" y="2941212"/>
                    <a:ext cx="334148" cy="8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a:extLst>
                      <a:ext uri="{FF2B5EF4-FFF2-40B4-BE49-F238E27FC236}">
                        <a16:creationId xmlns:a16="http://schemas.microsoft.com/office/drawing/2014/main" id="{606FE846-4A80-4760-98F2-EFBA1426C8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04266" y="2971800"/>
                    <a:ext cx="421200" cy="78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88B0F26D-717C-418D-9DB5-30842B1F6C6F}"/>
                    </a:ext>
                  </a:extLst>
                </p:cNvPr>
                <p:cNvSpPr txBox="1"/>
                <p:nvPr/>
              </p:nvSpPr>
              <p:spPr>
                <a:xfrm>
                  <a:off x="457200" y="3978285"/>
                  <a:ext cx="822353" cy="338139"/>
                </a:xfrm>
                <a:prstGeom prst="rect">
                  <a:avLst/>
                </a:prstGeom>
                <a:noFill/>
              </p:spPr>
              <p:txBody>
                <a:bodyPr wrap="none">
                  <a:spAutoFit/>
                </a:bodyPr>
                <a:lstStyle/>
                <a:p>
                  <a:pPr algn="ctr">
                    <a:defRPr/>
                  </a:pPr>
                  <a:r>
                    <a:rPr lang="en-US" sz="1600" b="1" dirty="0">
                      <a:latin typeface="+mn-lt"/>
                      <a:cs typeface="Arial" charset="0"/>
                    </a:rPr>
                    <a:t>FATHER</a:t>
                  </a:r>
                </a:p>
              </p:txBody>
            </p:sp>
            <p:sp>
              <p:nvSpPr>
                <p:cNvPr id="17" name="TextBox 16">
                  <a:extLst>
                    <a:ext uri="{FF2B5EF4-FFF2-40B4-BE49-F238E27FC236}">
                      <a16:creationId xmlns:a16="http://schemas.microsoft.com/office/drawing/2014/main" id="{B879E3FA-D94B-4235-BE36-6E8CD69D1E98}"/>
                    </a:ext>
                  </a:extLst>
                </p:cNvPr>
                <p:cNvSpPr txBox="1"/>
                <p:nvPr/>
              </p:nvSpPr>
              <p:spPr>
                <a:xfrm>
                  <a:off x="2267023" y="3976698"/>
                  <a:ext cx="601468" cy="369333"/>
                </a:xfrm>
                <a:prstGeom prst="rect">
                  <a:avLst/>
                </a:prstGeom>
                <a:noFill/>
              </p:spPr>
              <p:txBody>
                <a:bodyPr wrap="none">
                  <a:spAutoFit/>
                </a:bodyPr>
                <a:lstStyle/>
                <a:p>
                  <a:pPr algn="ctr">
                    <a:defRPr/>
                  </a:pPr>
                  <a:r>
                    <a:rPr lang="en-US" b="1" dirty="0">
                      <a:latin typeface="+mn-lt"/>
                      <a:cs typeface="Arial" charset="0"/>
                    </a:rPr>
                    <a:t>SON</a:t>
                  </a:r>
                </a:p>
              </p:txBody>
            </p:sp>
            <p:sp>
              <p:nvSpPr>
                <p:cNvPr id="18" name="TextBox 17">
                  <a:extLst>
                    <a:ext uri="{FF2B5EF4-FFF2-40B4-BE49-F238E27FC236}">
                      <a16:creationId xmlns:a16="http://schemas.microsoft.com/office/drawing/2014/main" id="{B7ABA4BB-2E96-46BC-A318-248F04086D7B}"/>
                    </a:ext>
                  </a:extLst>
                </p:cNvPr>
                <p:cNvSpPr txBox="1"/>
                <p:nvPr/>
              </p:nvSpPr>
              <p:spPr>
                <a:xfrm>
                  <a:off x="3842085" y="3976698"/>
                  <a:ext cx="1406140" cy="369333"/>
                </a:xfrm>
                <a:prstGeom prst="rect">
                  <a:avLst/>
                </a:prstGeom>
                <a:noFill/>
              </p:spPr>
              <p:txBody>
                <a:bodyPr wrap="none">
                  <a:spAutoFit/>
                </a:bodyPr>
                <a:lstStyle/>
                <a:p>
                  <a:pPr algn="ctr">
                    <a:defRPr/>
                  </a:pPr>
                  <a:r>
                    <a:rPr lang="en-US" b="1" dirty="0">
                      <a:latin typeface="+mn-lt"/>
                      <a:cs typeface="Arial" charset="0"/>
                    </a:rPr>
                    <a:t>HOLY GHOST</a:t>
                  </a:r>
                </a:p>
              </p:txBody>
            </p:sp>
          </p:grpSp>
          <p:sp>
            <p:nvSpPr>
              <p:cNvPr id="12" name="TextBox 67">
                <a:extLst>
                  <a:ext uri="{FF2B5EF4-FFF2-40B4-BE49-F238E27FC236}">
                    <a16:creationId xmlns:a16="http://schemas.microsoft.com/office/drawing/2014/main" id="{75657257-A2B1-4E4C-A141-F296B54C6FCF}"/>
                  </a:ext>
                </a:extLst>
              </p:cNvPr>
              <p:cNvSpPr txBox="1">
                <a:spLocks noChangeArrowheads="1"/>
              </p:cNvSpPr>
              <p:nvPr/>
            </p:nvSpPr>
            <p:spPr bwMode="auto">
              <a:xfrm>
                <a:off x="712797" y="1219200"/>
                <a:ext cx="312748" cy="36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Calibri" panose="020F0502020204030204" pitchFamily="34" charset="0"/>
                  </a:rPr>
                  <a:t>1</a:t>
                </a:r>
              </a:p>
            </p:txBody>
          </p:sp>
          <p:sp>
            <p:nvSpPr>
              <p:cNvPr id="13" name="TextBox 68">
                <a:extLst>
                  <a:ext uri="{FF2B5EF4-FFF2-40B4-BE49-F238E27FC236}">
                    <a16:creationId xmlns:a16="http://schemas.microsoft.com/office/drawing/2014/main" id="{6360840E-3F9C-4A6B-A226-FC6DA8365748}"/>
                  </a:ext>
                </a:extLst>
              </p:cNvPr>
              <p:cNvSpPr txBox="1">
                <a:spLocks noChangeArrowheads="1"/>
              </p:cNvSpPr>
              <p:nvPr/>
            </p:nvSpPr>
            <p:spPr bwMode="auto">
              <a:xfrm>
                <a:off x="2466946" y="1219200"/>
                <a:ext cx="301635" cy="36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Calibri" panose="020F0502020204030204" pitchFamily="34" charset="0"/>
                  </a:rPr>
                  <a:t>2</a:t>
                </a:r>
              </a:p>
            </p:txBody>
          </p:sp>
          <p:sp>
            <p:nvSpPr>
              <p:cNvPr id="14" name="TextBox 69">
                <a:extLst>
                  <a:ext uri="{FF2B5EF4-FFF2-40B4-BE49-F238E27FC236}">
                    <a16:creationId xmlns:a16="http://schemas.microsoft.com/office/drawing/2014/main" id="{2E3FD2B0-7308-4947-BE18-173E11502CAE}"/>
                  </a:ext>
                </a:extLst>
              </p:cNvPr>
              <p:cNvSpPr txBox="1">
                <a:spLocks noChangeArrowheads="1"/>
              </p:cNvSpPr>
              <p:nvPr/>
            </p:nvSpPr>
            <p:spPr bwMode="auto">
              <a:xfrm>
                <a:off x="4446729" y="1219200"/>
                <a:ext cx="301635" cy="36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Calibri" panose="020F0502020204030204" pitchFamily="34" charset="0"/>
                  </a:rPr>
                  <a:t>3</a:t>
                </a:r>
              </a:p>
            </p:txBody>
          </p:sp>
        </p:grpSp>
        <p:pic>
          <p:nvPicPr>
            <p:cNvPr id="9" name="Picture 2">
              <a:extLst>
                <a:ext uri="{FF2B5EF4-FFF2-40B4-BE49-F238E27FC236}">
                  <a16:creationId xmlns:a16="http://schemas.microsoft.com/office/drawing/2014/main" id="{868984D1-FE9F-4DC0-9B03-E23596AF50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478" y="1905001"/>
              <a:ext cx="64852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73">
            <a:extLst>
              <a:ext uri="{FF2B5EF4-FFF2-40B4-BE49-F238E27FC236}">
                <a16:creationId xmlns:a16="http://schemas.microsoft.com/office/drawing/2014/main" id="{5AA8C367-084D-4463-8336-9EA6396EA8DB}"/>
              </a:ext>
            </a:extLst>
          </p:cNvPr>
          <p:cNvGrpSpPr>
            <a:grpSpLocks/>
          </p:cNvGrpSpPr>
          <p:nvPr/>
        </p:nvGrpSpPr>
        <p:grpSpPr bwMode="auto">
          <a:xfrm>
            <a:off x="6629399" y="1066800"/>
            <a:ext cx="1828801" cy="3126819"/>
            <a:chOff x="4343399" y="1219200"/>
            <a:chExt cx="1828801" cy="3126594"/>
          </a:xfrm>
        </p:grpSpPr>
        <p:grpSp>
          <p:nvGrpSpPr>
            <p:cNvPr id="23" name="Group 63">
              <a:extLst>
                <a:ext uri="{FF2B5EF4-FFF2-40B4-BE49-F238E27FC236}">
                  <a16:creationId xmlns:a16="http://schemas.microsoft.com/office/drawing/2014/main" id="{765B2E28-C70B-438D-8268-1C0FA87E6A04}"/>
                </a:ext>
              </a:extLst>
            </p:cNvPr>
            <p:cNvGrpSpPr>
              <a:grpSpLocks/>
            </p:cNvGrpSpPr>
            <p:nvPr/>
          </p:nvGrpSpPr>
          <p:grpSpPr bwMode="auto">
            <a:xfrm>
              <a:off x="4343399" y="1687479"/>
              <a:ext cx="1828801" cy="2658315"/>
              <a:chOff x="4343399" y="1687479"/>
              <a:chExt cx="1828801" cy="2658315"/>
            </a:xfrm>
          </p:grpSpPr>
          <p:sp>
            <p:nvSpPr>
              <p:cNvPr id="26" name="Oval 25">
                <a:extLst>
                  <a:ext uri="{FF2B5EF4-FFF2-40B4-BE49-F238E27FC236}">
                    <a16:creationId xmlns:a16="http://schemas.microsoft.com/office/drawing/2014/main" id="{E3E82EB7-0D84-43F5-980C-2B31DAE2C6C3}"/>
                  </a:ext>
                </a:extLst>
              </p:cNvPr>
              <p:cNvSpPr/>
              <p:nvPr/>
            </p:nvSpPr>
            <p:spPr bwMode="auto">
              <a:xfrm>
                <a:off x="4343399" y="1687479"/>
                <a:ext cx="1828801" cy="2139084"/>
              </a:xfrm>
              <a:prstGeom prst="ellipse">
                <a:avLst/>
              </a:prstGeom>
              <a:noFill/>
              <a:ln w="28575">
                <a:solidFill>
                  <a:schemeClr val="bg1"/>
                </a:solidFill>
              </a:ln>
              <a:effectLst>
                <a:glow rad="228600">
                  <a:srgbClr val="E3F81C">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7" name="TextBox 26">
                <a:extLst>
                  <a:ext uri="{FF2B5EF4-FFF2-40B4-BE49-F238E27FC236}">
                    <a16:creationId xmlns:a16="http://schemas.microsoft.com/office/drawing/2014/main" id="{D753368B-3671-4E91-8CA7-A9ECC25DDD88}"/>
                  </a:ext>
                </a:extLst>
              </p:cNvPr>
              <p:cNvSpPr txBox="1"/>
              <p:nvPr/>
            </p:nvSpPr>
            <p:spPr>
              <a:xfrm>
                <a:off x="4544434" y="3976489"/>
                <a:ext cx="1334596" cy="369305"/>
              </a:xfrm>
              <a:prstGeom prst="rect">
                <a:avLst/>
              </a:prstGeom>
              <a:noFill/>
            </p:spPr>
            <p:txBody>
              <a:bodyPr wrap="none">
                <a:spAutoFit/>
              </a:bodyPr>
              <a:lstStyle/>
              <a:p>
                <a:pPr algn="ctr">
                  <a:defRPr/>
                </a:pPr>
                <a:r>
                  <a:rPr lang="en-US" b="1" dirty="0">
                    <a:latin typeface="+mn-lt"/>
                    <a:cs typeface="Arial" charset="0"/>
                  </a:rPr>
                  <a:t>HOLY SPIRIT</a:t>
                </a:r>
              </a:p>
            </p:txBody>
          </p:sp>
          <p:sp>
            <p:nvSpPr>
              <p:cNvPr id="28" name="TextBox 27">
                <a:extLst>
                  <a:ext uri="{FF2B5EF4-FFF2-40B4-BE49-F238E27FC236}">
                    <a16:creationId xmlns:a16="http://schemas.microsoft.com/office/drawing/2014/main" id="{2AF88F31-DBBE-4276-9211-B8EDF01DAA1C}"/>
                  </a:ext>
                </a:extLst>
              </p:cNvPr>
              <p:cNvSpPr txBox="1"/>
              <p:nvPr/>
            </p:nvSpPr>
            <p:spPr>
              <a:xfrm>
                <a:off x="4555011" y="2348651"/>
                <a:ext cx="1427442" cy="923264"/>
              </a:xfrm>
              <a:prstGeom prst="rect">
                <a:avLst/>
              </a:prstGeom>
              <a:noFill/>
            </p:spPr>
            <p:txBody>
              <a:bodyPr wrap="none">
                <a:spAutoFit/>
              </a:bodyPr>
              <a:lstStyle/>
              <a:p>
                <a:pPr algn="ctr">
                  <a:defRPr/>
                </a:pPr>
                <a:r>
                  <a:rPr lang="en-US" b="1" dirty="0">
                    <a:latin typeface="+mn-lt"/>
                    <a:cs typeface="Arial" charset="0"/>
                  </a:rPr>
                  <a:t>FULNESS</a:t>
                </a:r>
              </a:p>
              <a:p>
                <a:pPr algn="ctr">
                  <a:defRPr/>
                </a:pPr>
                <a:r>
                  <a:rPr lang="en-US" b="1" dirty="0">
                    <a:latin typeface="+mn-lt"/>
                    <a:cs typeface="Arial" charset="0"/>
                  </a:rPr>
                  <a:t>Light &amp; Truth</a:t>
                </a:r>
              </a:p>
              <a:p>
                <a:pPr algn="ctr">
                  <a:defRPr/>
                </a:pPr>
                <a:r>
                  <a:rPr lang="en-US" b="1" dirty="0">
                    <a:latin typeface="+mn-lt"/>
                    <a:cs typeface="Arial" charset="0"/>
                  </a:rPr>
                  <a:t>GLORY</a:t>
                </a:r>
              </a:p>
            </p:txBody>
          </p:sp>
        </p:grpSp>
        <p:sp>
          <p:nvSpPr>
            <p:cNvPr id="24" name="TextBox 70">
              <a:extLst>
                <a:ext uri="{FF2B5EF4-FFF2-40B4-BE49-F238E27FC236}">
                  <a16:creationId xmlns:a16="http://schemas.microsoft.com/office/drawing/2014/main" id="{7B2AED45-ACDD-4167-827D-09FF28BD90B8}"/>
                </a:ext>
              </a:extLst>
            </p:cNvPr>
            <p:cNvSpPr txBox="1">
              <a:spLocks noChangeArrowheads="1"/>
            </p:cNvSpPr>
            <p:nvPr/>
          </p:nvSpPr>
          <p:spPr bwMode="auto">
            <a:xfrm>
              <a:off x="5108575" y="1219200"/>
              <a:ext cx="301625" cy="36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4</a:t>
              </a:r>
            </a:p>
          </p:txBody>
        </p:sp>
      </p:grpSp>
      <p:sp>
        <p:nvSpPr>
          <p:cNvPr id="29" name="TextBox 28">
            <a:extLst>
              <a:ext uri="{FF2B5EF4-FFF2-40B4-BE49-F238E27FC236}">
                <a16:creationId xmlns:a16="http://schemas.microsoft.com/office/drawing/2014/main" id="{501645BB-2FB8-4C26-B2D6-DCBE08E9CABF}"/>
              </a:ext>
            </a:extLst>
          </p:cNvPr>
          <p:cNvSpPr txBox="1"/>
          <p:nvPr/>
        </p:nvSpPr>
        <p:spPr bwMode="auto">
          <a:xfrm>
            <a:off x="7794625" y="3830638"/>
            <a:ext cx="185738" cy="338137"/>
          </a:xfrm>
          <a:prstGeom prst="rect">
            <a:avLst/>
          </a:prstGeom>
          <a:noFill/>
        </p:spPr>
        <p:txBody>
          <a:bodyPr wrap="none">
            <a:spAutoFit/>
          </a:bodyPr>
          <a:lstStyle/>
          <a:p>
            <a:pPr algn="ctr">
              <a:defRPr/>
            </a:pPr>
            <a:endParaRPr lang="en-US" sz="1600" b="1" dirty="0">
              <a:latin typeface="+mn-lt"/>
              <a:cs typeface="Arial" charset="0"/>
            </a:endParaRPr>
          </a:p>
        </p:txBody>
      </p:sp>
      <p:grpSp>
        <p:nvGrpSpPr>
          <p:cNvPr id="30" name="Group 62">
            <a:extLst>
              <a:ext uri="{FF2B5EF4-FFF2-40B4-BE49-F238E27FC236}">
                <a16:creationId xmlns:a16="http://schemas.microsoft.com/office/drawing/2014/main" id="{92218C2E-8569-4B15-A8DA-5D2EA9B37044}"/>
              </a:ext>
            </a:extLst>
          </p:cNvPr>
          <p:cNvGrpSpPr>
            <a:grpSpLocks/>
          </p:cNvGrpSpPr>
          <p:nvPr/>
        </p:nvGrpSpPr>
        <p:grpSpPr bwMode="auto">
          <a:xfrm>
            <a:off x="381000" y="4190998"/>
            <a:ext cx="4867057" cy="955736"/>
            <a:chOff x="381001" y="4190999"/>
            <a:chExt cx="3733800" cy="956181"/>
          </a:xfrm>
        </p:grpSpPr>
        <p:sp>
          <p:nvSpPr>
            <p:cNvPr id="31" name="TextBox 30">
              <a:extLst>
                <a:ext uri="{FF2B5EF4-FFF2-40B4-BE49-F238E27FC236}">
                  <a16:creationId xmlns:a16="http://schemas.microsoft.com/office/drawing/2014/main" id="{1281070E-45AA-473C-B989-ACF0651F553C}"/>
                </a:ext>
              </a:extLst>
            </p:cNvPr>
            <p:cNvSpPr txBox="1"/>
            <p:nvPr/>
          </p:nvSpPr>
          <p:spPr>
            <a:xfrm>
              <a:off x="554833" y="4746884"/>
              <a:ext cx="3387723" cy="400296"/>
            </a:xfrm>
            <a:prstGeom prst="rect">
              <a:avLst/>
            </a:prstGeom>
            <a:noFill/>
          </p:spPr>
          <p:txBody>
            <a:bodyPr wrap="none">
              <a:spAutoFit/>
            </a:bodyPr>
            <a:lstStyle/>
            <a:p>
              <a:pPr algn="ctr">
                <a:defRPr/>
              </a:pPr>
              <a:r>
                <a:rPr lang="en-US" sz="2000" b="1" dirty="0">
                  <a:latin typeface="+mn-lt"/>
                  <a:cs typeface="Arial" charset="0"/>
                </a:rPr>
                <a:t>THREE DISTINCT PERSONAGES</a:t>
              </a:r>
            </a:p>
          </p:txBody>
        </p:sp>
        <p:sp>
          <p:nvSpPr>
            <p:cNvPr id="32" name="Left Brace 31">
              <a:extLst>
                <a:ext uri="{FF2B5EF4-FFF2-40B4-BE49-F238E27FC236}">
                  <a16:creationId xmlns:a16="http://schemas.microsoft.com/office/drawing/2014/main" id="{212E4277-7889-479F-94C6-F5F41ADE56EA}"/>
                </a:ext>
              </a:extLst>
            </p:cNvPr>
            <p:cNvSpPr/>
            <p:nvPr/>
          </p:nvSpPr>
          <p:spPr>
            <a:xfrm rot="16200000">
              <a:off x="2019194" y="2552806"/>
              <a:ext cx="457413" cy="3733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3" name="Group 63">
            <a:extLst>
              <a:ext uri="{FF2B5EF4-FFF2-40B4-BE49-F238E27FC236}">
                <a16:creationId xmlns:a16="http://schemas.microsoft.com/office/drawing/2014/main" id="{B2CEF4E0-8169-49B4-8488-E1616496642F}"/>
              </a:ext>
            </a:extLst>
          </p:cNvPr>
          <p:cNvGrpSpPr>
            <a:grpSpLocks/>
          </p:cNvGrpSpPr>
          <p:nvPr/>
        </p:nvGrpSpPr>
        <p:grpSpPr bwMode="auto">
          <a:xfrm>
            <a:off x="5410201" y="4191000"/>
            <a:ext cx="3443186" cy="1145976"/>
            <a:chOff x="3033566" y="4191000"/>
            <a:chExt cx="3442570" cy="1145976"/>
          </a:xfrm>
        </p:grpSpPr>
        <p:grpSp>
          <p:nvGrpSpPr>
            <p:cNvPr id="34" name="Group 64">
              <a:extLst>
                <a:ext uri="{FF2B5EF4-FFF2-40B4-BE49-F238E27FC236}">
                  <a16:creationId xmlns:a16="http://schemas.microsoft.com/office/drawing/2014/main" id="{3386ADE7-8457-43E6-B5F4-0453EFB770C2}"/>
                </a:ext>
              </a:extLst>
            </p:cNvPr>
            <p:cNvGrpSpPr>
              <a:grpSpLocks/>
            </p:cNvGrpSpPr>
            <p:nvPr/>
          </p:nvGrpSpPr>
          <p:grpSpPr bwMode="auto">
            <a:xfrm>
              <a:off x="3033566" y="4679950"/>
              <a:ext cx="3442570" cy="657026"/>
              <a:chOff x="3033694" y="4428783"/>
              <a:chExt cx="3443283" cy="657441"/>
            </a:xfrm>
          </p:grpSpPr>
          <p:sp>
            <p:nvSpPr>
              <p:cNvPr id="36" name="TextBox 35">
                <a:extLst>
                  <a:ext uri="{FF2B5EF4-FFF2-40B4-BE49-F238E27FC236}">
                    <a16:creationId xmlns:a16="http://schemas.microsoft.com/office/drawing/2014/main" id="{714D6B61-8CDA-4E91-A3E5-AEC30E1B8C44}"/>
                  </a:ext>
                </a:extLst>
              </p:cNvPr>
              <p:cNvSpPr txBox="1"/>
              <p:nvPr/>
            </p:nvSpPr>
            <p:spPr>
              <a:xfrm>
                <a:off x="3721207" y="4495500"/>
                <a:ext cx="2755770" cy="400363"/>
              </a:xfrm>
              <a:prstGeom prst="rect">
                <a:avLst/>
              </a:prstGeom>
              <a:noFill/>
            </p:spPr>
            <p:txBody>
              <a:bodyPr wrap="none">
                <a:spAutoFit/>
              </a:bodyPr>
              <a:lstStyle/>
              <a:p>
                <a:pPr algn="ctr">
                  <a:defRPr/>
                </a:pPr>
                <a:r>
                  <a:rPr lang="en-US" sz="2000" b="1" dirty="0">
                    <a:latin typeface="+mn-lt"/>
                    <a:cs typeface="Arial" charset="0"/>
                  </a:rPr>
                  <a:t>ONE DIVINE SUBSTANCE</a:t>
                </a:r>
              </a:p>
            </p:txBody>
          </p:sp>
          <p:sp>
            <p:nvSpPr>
              <p:cNvPr id="37" name="TextBox 56">
                <a:extLst>
                  <a:ext uri="{FF2B5EF4-FFF2-40B4-BE49-F238E27FC236}">
                    <a16:creationId xmlns:a16="http://schemas.microsoft.com/office/drawing/2014/main" id="{A18D200C-177F-4BFF-A6C5-BB24FCD439A5}"/>
                  </a:ext>
                </a:extLst>
              </p:cNvPr>
              <p:cNvSpPr txBox="1">
                <a:spLocks noChangeArrowheads="1"/>
              </p:cNvSpPr>
              <p:nvPr/>
            </p:nvSpPr>
            <p:spPr bwMode="auto">
              <a:xfrm>
                <a:off x="3033694" y="4428783"/>
                <a:ext cx="338208" cy="4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Calibri" panose="020F0502020204030204" pitchFamily="34" charset="0"/>
                  </a:rPr>
                  <a:t>+</a:t>
                </a:r>
              </a:p>
            </p:txBody>
          </p:sp>
          <p:sp>
            <p:nvSpPr>
              <p:cNvPr id="38" name="TextBox 37">
                <a:extLst>
                  <a:ext uri="{FF2B5EF4-FFF2-40B4-BE49-F238E27FC236}">
                    <a16:creationId xmlns:a16="http://schemas.microsoft.com/office/drawing/2014/main" id="{D110F848-AA18-421A-9523-8CA2841964E6}"/>
                  </a:ext>
                </a:extLst>
              </p:cNvPr>
              <p:cNvSpPr txBox="1"/>
              <p:nvPr/>
            </p:nvSpPr>
            <p:spPr>
              <a:xfrm>
                <a:off x="4434406" y="4778253"/>
                <a:ext cx="1335725" cy="307971"/>
              </a:xfrm>
              <a:prstGeom prst="rect">
                <a:avLst/>
              </a:prstGeom>
              <a:noFill/>
            </p:spPr>
            <p:txBody>
              <a:bodyPr wrap="none">
                <a:spAutoFit/>
              </a:bodyPr>
              <a:lstStyle/>
              <a:p>
                <a:pPr algn="ctr">
                  <a:defRPr/>
                </a:pPr>
                <a:r>
                  <a:rPr lang="en-US" sz="1400" b="1" dirty="0">
                    <a:latin typeface="+mn-lt"/>
                    <a:cs typeface="Arial" charset="0"/>
                  </a:rPr>
                  <a:t>Infinite, Eternal</a:t>
                </a:r>
              </a:p>
            </p:txBody>
          </p:sp>
        </p:grpSp>
        <p:sp>
          <p:nvSpPr>
            <p:cNvPr id="35" name="Left Brace 34">
              <a:extLst>
                <a:ext uri="{FF2B5EF4-FFF2-40B4-BE49-F238E27FC236}">
                  <a16:creationId xmlns:a16="http://schemas.microsoft.com/office/drawing/2014/main" id="{FE2ACADD-6D51-459C-914C-3379E275AB55}"/>
                </a:ext>
              </a:extLst>
            </p:cNvPr>
            <p:cNvSpPr/>
            <p:nvPr/>
          </p:nvSpPr>
          <p:spPr>
            <a:xfrm rot="16200000">
              <a:off x="4876288" y="3810108"/>
              <a:ext cx="457200" cy="121898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9" name="Group 74">
            <a:extLst>
              <a:ext uri="{FF2B5EF4-FFF2-40B4-BE49-F238E27FC236}">
                <a16:creationId xmlns:a16="http://schemas.microsoft.com/office/drawing/2014/main" id="{189C6084-9FE1-431B-9C6F-22AB725FA4D7}"/>
              </a:ext>
            </a:extLst>
          </p:cNvPr>
          <p:cNvGrpSpPr>
            <a:grpSpLocks/>
          </p:cNvGrpSpPr>
          <p:nvPr/>
        </p:nvGrpSpPr>
        <p:grpSpPr bwMode="auto">
          <a:xfrm>
            <a:off x="8839199" y="1066800"/>
            <a:ext cx="3234861" cy="5501285"/>
            <a:chOff x="6068977" y="1066800"/>
            <a:chExt cx="3235404" cy="5501289"/>
          </a:xfrm>
        </p:grpSpPr>
        <p:grpSp>
          <p:nvGrpSpPr>
            <p:cNvPr id="40" name="Group 71">
              <a:extLst>
                <a:ext uri="{FF2B5EF4-FFF2-40B4-BE49-F238E27FC236}">
                  <a16:creationId xmlns:a16="http://schemas.microsoft.com/office/drawing/2014/main" id="{DB746BCE-2F76-4AE9-9D38-9C16781422A1}"/>
                </a:ext>
              </a:extLst>
            </p:cNvPr>
            <p:cNvGrpSpPr>
              <a:grpSpLocks/>
            </p:cNvGrpSpPr>
            <p:nvPr/>
          </p:nvGrpSpPr>
          <p:grpSpPr bwMode="auto">
            <a:xfrm>
              <a:off x="6068977" y="1066800"/>
              <a:ext cx="3235404" cy="5501289"/>
              <a:chOff x="6068977" y="1066800"/>
              <a:chExt cx="3235404" cy="5501289"/>
            </a:xfrm>
          </p:grpSpPr>
          <p:sp>
            <p:nvSpPr>
              <p:cNvPr id="43" name="TextBox 71">
                <a:extLst>
                  <a:ext uri="{FF2B5EF4-FFF2-40B4-BE49-F238E27FC236}">
                    <a16:creationId xmlns:a16="http://schemas.microsoft.com/office/drawing/2014/main" id="{5AFD2E2C-281E-48B6-9A06-7ECAB3974DD6}"/>
                  </a:ext>
                </a:extLst>
              </p:cNvPr>
              <p:cNvSpPr txBox="1">
                <a:spLocks noChangeArrowheads="1"/>
              </p:cNvSpPr>
              <p:nvPr/>
            </p:nvSpPr>
            <p:spPr bwMode="auto">
              <a:xfrm>
                <a:off x="7696197" y="1066800"/>
                <a:ext cx="30162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5</a:t>
                </a:r>
              </a:p>
            </p:txBody>
          </p:sp>
          <p:grpSp>
            <p:nvGrpSpPr>
              <p:cNvPr id="44" name="Group 70">
                <a:extLst>
                  <a:ext uri="{FF2B5EF4-FFF2-40B4-BE49-F238E27FC236}">
                    <a16:creationId xmlns:a16="http://schemas.microsoft.com/office/drawing/2014/main" id="{E76D5126-E8C3-4161-96A5-84CA1BD2553D}"/>
                  </a:ext>
                </a:extLst>
              </p:cNvPr>
              <p:cNvGrpSpPr>
                <a:grpSpLocks/>
              </p:cNvGrpSpPr>
              <p:nvPr/>
            </p:nvGrpSpPr>
            <p:grpSpPr bwMode="auto">
              <a:xfrm>
                <a:off x="6068977" y="1600199"/>
                <a:ext cx="3235404" cy="4967890"/>
                <a:chOff x="6068977" y="1600199"/>
                <a:chExt cx="3235404" cy="4967890"/>
              </a:xfrm>
            </p:grpSpPr>
            <p:grpSp>
              <p:nvGrpSpPr>
                <p:cNvPr id="45" name="Group 76">
                  <a:extLst>
                    <a:ext uri="{FF2B5EF4-FFF2-40B4-BE49-F238E27FC236}">
                      <a16:creationId xmlns:a16="http://schemas.microsoft.com/office/drawing/2014/main" id="{0DF355DB-499D-4E94-8804-45BC4ED3F410}"/>
                    </a:ext>
                  </a:extLst>
                </p:cNvPr>
                <p:cNvGrpSpPr>
                  <a:grpSpLocks/>
                </p:cNvGrpSpPr>
                <p:nvPr/>
              </p:nvGrpSpPr>
              <p:grpSpPr bwMode="auto">
                <a:xfrm>
                  <a:off x="6068977" y="4670434"/>
                  <a:ext cx="3235404" cy="1897655"/>
                  <a:chOff x="6069370" y="4419603"/>
                  <a:chExt cx="3234851" cy="1898006"/>
                </a:xfrm>
              </p:grpSpPr>
              <p:sp>
                <p:nvSpPr>
                  <p:cNvPr id="57" name="TextBox 56">
                    <a:extLst>
                      <a:ext uri="{FF2B5EF4-FFF2-40B4-BE49-F238E27FC236}">
                        <a16:creationId xmlns:a16="http://schemas.microsoft.com/office/drawing/2014/main" id="{148D6A17-4343-4358-BE61-4AFCADFDD49E}"/>
                      </a:ext>
                    </a:extLst>
                  </p:cNvPr>
                  <p:cNvSpPr txBox="1"/>
                  <p:nvPr/>
                </p:nvSpPr>
                <p:spPr>
                  <a:xfrm>
                    <a:off x="6484163" y="4503753"/>
                    <a:ext cx="2820058" cy="400184"/>
                  </a:xfrm>
                  <a:prstGeom prst="rect">
                    <a:avLst/>
                  </a:prstGeom>
                  <a:noFill/>
                </p:spPr>
                <p:txBody>
                  <a:bodyPr wrap="none">
                    <a:spAutoFit/>
                  </a:bodyPr>
                  <a:lstStyle/>
                  <a:p>
                    <a:pPr algn="ctr">
                      <a:defRPr/>
                    </a:pPr>
                    <a:r>
                      <a:rPr lang="en-US" sz="2000" b="1" dirty="0">
                        <a:latin typeface="+mn-lt"/>
                        <a:cs typeface="Arial" charset="0"/>
                      </a:rPr>
                      <a:t>ONE ETERNAL GODHEAD</a:t>
                    </a:r>
                  </a:p>
                </p:txBody>
              </p:sp>
              <p:sp>
                <p:nvSpPr>
                  <p:cNvPr id="58" name="TextBox 51">
                    <a:extLst>
                      <a:ext uri="{FF2B5EF4-FFF2-40B4-BE49-F238E27FC236}">
                        <a16:creationId xmlns:a16="http://schemas.microsoft.com/office/drawing/2014/main" id="{6B3B24D8-F689-48BF-89A7-98B6C1071D6F}"/>
                      </a:ext>
                    </a:extLst>
                  </p:cNvPr>
                  <p:cNvSpPr txBox="1">
                    <a:spLocks noChangeArrowheads="1"/>
                  </p:cNvSpPr>
                  <p:nvPr/>
                </p:nvSpPr>
                <p:spPr bwMode="auto">
                  <a:xfrm>
                    <a:off x="7301096" y="4778440"/>
                    <a:ext cx="1730277" cy="153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Infinite, Eternal</a:t>
                    </a:r>
                  </a:p>
                  <a:p>
                    <a:pPr eaLnBrk="1" hangingPunct="1"/>
                    <a:endParaRPr lang="en-US" altLang="en-US" sz="800" b="1" dirty="0">
                      <a:latin typeface="Calibri" panose="020F0502020204030204" pitchFamily="34" charset="0"/>
                    </a:endParaRPr>
                  </a:p>
                  <a:p>
                    <a:pPr eaLnBrk="1" hangingPunct="1"/>
                    <a:endParaRPr lang="en-US" altLang="en-US" sz="800" b="1" dirty="0">
                      <a:latin typeface="Calibri" panose="020F0502020204030204" pitchFamily="34" charset="0"/>
                    </a:endParaRPr>
                  </a:p>
                  <a:p>
                    <a:pPr eaLnBrk="1" hangingPunct="1"/>
                    <a:r>
                      <a:rPr lang="en-US" altLang="en-US" sz="2000" b="1" dirty="0">
                        <a:latin typeface="Calibri" panose="020F0502020204030204" pitchFamily="34" charset="0"/>
                      </a:rPr>
                      <a:t>Omnipotence</a:t>
                    </a:r>
                  </a:p>
                  <a:p>
                    <a:pPr eaLnBrk="1" hangingPunct="1"/>
                    <a:r>
                      <a:rPr lang="en-US" altLang="en-US" sz="2000" b="1" dirty="0">
                        <a:latin typeface="Calibri" panose="020F0502020204030204" pitchFamily="34" charset="0"/>
                      </a:rPr>
                      <a:t>Omniscience</a:t>
                    </a:r>
                  </a:p>
                  <a:p>
                    <a:pPr eaLnBrk="1" hangingPunct="1"/>
                    <a:r>
                      <a:rPr lang="en-US" altLang="en-US" sz="2000" b="1" dirty="0">
                        <a:latin typeface="Calibri" panose="020F0502020204030204" pitchFamily="34" charset="0"/>
                      </a:rPr>
                      <a:t>Omnipresence</a:t>
                    </a:r>
                  </a:p>
                </p:txBody>
              </p:sp>
              <p:sp>
                <p:nvSpPr>
                  <p:cNvPr id="59" name="TextBox 53">
                    <a:extLst>
                      <a:ext uri="{FF2B5EF4-FFF2-40B4-BE49-F238E27FC236}">
                        <a16:creationId xmlns:a16="http://schemas.microsoft.com/office/drawing/2014/main" id="{0459E6F0-C23D-4A9E-9ACE-4C48164172D7}"/>
                      </a:ext>
                    </a:extLst>
                  </p:cNvPr>
                  <p:cNvSpPr txBox="1">
                    <a:spLocks noChangeArrowheads="1"/>
                  </p:cNvSpPr>
                  <p:nvPr/>
                </p:nvSpPr>
                <p:spPr bwMode="auto">
                  <a:xfrm>
                    <a:off x="6069370" y="4419603"/>
                    <a:ext cx="338080" cy="4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Calibri" panose="020F0502020204030204" pitchFamily="34" charset="0"/>
                      </a:rPr>
                      <a:t>=</a:t>
                    </a:r>
                  </a:p>
                </p:txBody>
              </p:sp>
            </p:grpSp>
            <p:grpSp>
              <p:nvGrpSpPr>
                <p:cNvPr id="46" name="Group 69">
                  <a:extLst>
                    <a:ext uri="{FF2B5EF4-FFF2-40B4-BE49-F238E27FC236}">
                      <a16:creationId xmlns:a16="http://schemas.microsoft.com/office/drawing/2014/main" id="{15DCE3E1-CCA6-463F-A537-A030CF30781E}"/>
                    </a:ext>
                  </a:extLst>
                </p:cNvPr>
                <p:cNvGrpSpPr>
                  <a:grpSpLocks/>
                </p:cNvGrpSpPr>
                <p:nvPr/>
              </p:nvGrpSpPr>
              <p:grpSpPr bwMode="auto">
                <a:xfrm>
                  <a:off x="6881750" y="1600199"/>
                  <a:ext cx="1935846" cy="2440530"/>
                  <a:chOff x="6881750" y="1600199"/>
                  <a:chExt cx="1935846" cy="2440530"/>
                </a:xfrm>
              </p:grpSpPr>
              <p:grpSp>
                <p:nvGrpSpPr>
                  <p:cNvPr id="47" name="Group 35">
                    <a:extLst>
                      <a:ext uri="{FF2B5EF4-FFF2-40B4-BE49-F238E27FC236}">
                        <a16:creationId xmlns:a16="http://schemas.microsoft.com/office/drawing/2014/main" id="{E34A44AE-324D-43F9-BEBE-6656AA3B2CDA}"/>
                      </a:ext>
                    </a:extLst>
                  </p:cNvPr>
                  <p:cNvGrpSpPr>
                    <a:grpSpLocks/>
                  </p:cNvGrpSpPr>
                  <p:nvPr/>
                </p:nvGrpSpPr>
                <p:grpSpPr bwMode="auto">
                  <a:xfrm>
                    <a:off x="6881750" y="1600199"/>
                    <a:ext cx="1935846" cy="2440530"/>
                    <a:chOff x="7086600" y="4072683"/>
                    <a:chExt cx="1524000" cy="1921565"/>
                  </a:xfrm>
                </p:grpSpPr>
                <p:grpSp>
                  <p:nvGrpSpPr>
                    <p:cNvPr id="51" name="Group 31">
                      <a:extLst>
                        <a:ext uri="{FF2B5EF4-FFF2-40B4-BE49-F238E27FC236}">
                          <a16:creationId xmlns:a16="http://schemas.microsoft.com/office/drawing/2014/main" id="{EBB7B997-E5D2-4B9B-8233-7AF7E670EC5C}"/>
                        </a:ext>
                      </a:extLst>
                    </p:cNvPr>
                    <p:cNvGrpSpPr>
                      <a:grpSpLocks/>
                    </p:cNvGrpSpPr>
                    <p:nvPr/>
                  </p:nvGrpSpPr>
                  <p:grpSpPr bwMode="auto">
                    <a:xfrm>
                      <a:off x="7086600" y="4072683"/>
                      <a:ext cx="1524000" cy="1921565"/>
                      <a:chOff x="3581400" y="1405683"/>
                      <a:chExt cx="1524000" cy="1921565"/>
                    </a:xfrm>
                  </p:grpSpPr>
                  <p:grpSp>
                    <p:nvGrpSpPr>
                      <p:cNvPr id="53" name="Group 27">
                        <a:extLst>
                          <a:ext uri="{FF2B5EF4-FFF2-40B4-BE49-F238E27FC236}">
                            <a16:creationId xmlns:a16="http://schemas.microsoft.com/office/drawing/2014/main" id="{1F664BFD-BCB6-4AEA-BD84-11CD20B5C5C6}"/>
                          </a:ext>
                        </a:extLst>
                      </p:cNvPr>
                      <p:cNvGrpSpPr>
                        <a:grpSpLocks noChangeAspect="1"/>
                      </p:cNvGrpSpPr>
                      <p:nvPr/>
                    </p:nvGrpSpPr>
                    <p:grpSpPr bwMode="auto">
                      <a:xfrm>
                        <a:off x="4199943" y="1825658"/>
                        <a:ext cx="614305" cy="963304"/>
                        <a:chOff x="4800600" y="1302787"/>
                        <a:chExt cx="767881" cy="1204130"/>
                      </a:xfrm>
                    </p:grpSpPr>
                    <p:pic>
                      <p:nvPicPr>
                        <p:cNvPr id="55" name="Picture 8">
                          <a:extLst>
                            <a:ext uri="{FF2B5EF4-FFF2-40B4-BE49-F238E27FC236}">
                              <a16:creationId xmlns:a16="http://schemas.microsoft.com/office/drawing/2014/main" id="{D23AC116-8D6B-401B-AFC2-A8E416F0E083}"/>
                            </a:ext>
                          </a:extLst>
                        </p:cNvPr>
                        <p:cNvPicPr>
                          <a:picLocks noChangeAspect="1" noChangeArrowheads="1"/>
                        </p:cNvPicPr>
                        <p:nvPr/>
                      </p:nvPicPr>
                      <p:blipFill>
                        <a:blip r:embed="rId3">
                          <a:lum bright="54000" contrast="-44000"/>
                          <a:extLst>
                            <a:ext uri="{28A0092B-C50C-407E-A947-70E740481C1C}">
                              <a14:useLocalDpi xmlns:a14="http://schemas.microsoft.com/office/drawing/2010/main" val="0"/>
                            </a:ext>
                          </a:extLst>
                        </a:blip>
                        <a:srcRect/>
                        <a:stretch>
                          <a:fillRect/>
                        </a:stretch>
                      </p:blipFill>
                      <p:spPr bwMode="auto">
                        <a:xfrm>
                          <a:off x="5181600" y="1501023"/>
                          <a:ext cx="386881" cy="100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8">
                          <a:extLst>
                            <a:ext uri="{FF2B5EF4-FFF2-40B4-BE49-F238E27FC236}">
                              <a16:creationId xmlns:a16="http://schemas.microsoft.com/office/drawing/2014/main" id="{5B16AEBD-1601-4FA2-B35D-29C701A0F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02787"/>
                          <a:ext cx="373120" cy="97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Oval 53">
                        <a:extLst>
                          <a:ext uri="{FF2B5EF4-FFF2-40B4-BE49-F238E27FC236}">
                            <a16:creationId xmlns:a16="http://schemas.microsoft.com/office/drawing/2014/main" id="{B3D6F8FF-62BB-4812-8549-6F901D8FF1AD}"/>
                          </a:ext>
                        </a:extLst>
                      </p:cNvPr>
                      <p:cNvSpPr/>
                      <p:nvPr/>
                    </p:nvSpPr>
                    <p:spPr bwMode="auto">
                      <a:xfrm>
                        <a:off x="3581400" y="1405683"/>
                        <a:ext cx="1524000" cy="1921565"/>
                      </a:xfrm>
                      <a:prstGeom prst="ellipse">
                        <a:avLst/>
                      </a:prstGeom>
                      <a:noFill/>
                      <a:ln w="28575">
                        <a:solidFill>
                          <a:schemeClr val="bg1"/>
                        </a:solidFill>
                      </a:ln>
                      <a:effectLst>
                        <a:glow rad="228600">
                          <a:srgbClr val="E3F81C">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grpSp>
                <p:pic>
                  <p:nvPicPr>
                    <p:cNvPr id="52" name="Picture 22">
                      <a:extLst>
                        <a:ext uri="{FF2B5EF4-FFF2-40B4-BE49-F238E27FC236}">
                          <a16:creationId xmlns:a16="http://schemas.microsoft.com/office/drawing/2014/main" id="{77492064-297B-4E38-81ED-2C2DF17955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79944" y="4721258"/>
                      <a:ext cx="381000" cy="7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47">
                    <a:extLst>
                      <a:ext uri="{FF2B5EF4-FFF2-40B4-BE49-F238E27FC236}">
                        <a16:creationId xmlns:a16="http://schemas.microsoft.com/office/drawing/2014/main" id="{E7C499B7-B654-4B7D-907E-B9082F8AAECD}"/>
                      </a:ext>
                    </a:extLst>
                  </p:cNvPr>
                  <p:cNvSpPr txBox="1"/>
                  <p:nvPr/>
                </p:nvSpPr>
                <p:spPr bwMode="auto">
                  <a:xfrm>
                    <a:off x="7502728" y="3076576"/>
                    <a:ext cx="643046" cy="260350"/>
                  </a:xfrm>
                  <a:prstGeom prst="rect">
                    <a:avLst/>
                  </a:prstGeom>
                  <a:noFill/>
                </p:spPr>
                <p:txBody>
                  <a:bodyPr wrap="none">
                    <a:spAutoFit/>
                  </a:bodyPr>
                  <a:lstStyle/>
                  <a:p>
                    <a:pPr algn="ctr">
                      <a:defRPr/>
                    </a:pPr>
                    <a:r>
                      <a:rPr lang="en-US" sz="1050" b="1" dirty="0">
                        <a:latin typeface="+mn-lt"/>
                        <a:cs typeface="Arial" charset="0"/>
                      </a:rPr>
                      <a:t>FATHER</a:t>
                    </a:r>
                  </a:p>
                </p:txBody>
              </p:sp>
              <p:sp>
                <p:nvSpPr>
                  <p:cNvPr id="49" name="TextBox 48">
                    <a:extLst>
                      <a:ext uri="{FF2B5EF4-FFF2-40B4-BE49-F238E27FC236}">
                        <a16:creationId xmlns:a16="http://schemas.microsoft.com/office/drawing/2014/main" id="{BF134E03-17E6-4992-98F3-EABDB437C892}"/>
                      </a:ext>
                    </a:extLst>
                  </p:cNvPr>
                  <p:cNvSpPr txBox="1"/>
                  <p:nvPr/>
                </p:nvSpPr>
                <p:spPr bwMode="auto">
                  <a:xfrm>
                    <a:off x="7186763" y="3305176"/>
                    <a:ext cx="441399" cy="260350"/>
                  </a:xfrm>
                  <a:prstGeom prst="rect">
                    <a:avLst/>
                  </a:prstGeom>
                  <a:noFill/>
                </p:spPr>
                <p:txBody>
                  <a:bodyPr wrap="none">
                    <a:spAutoFit/>
                  </a:bodyPr>
                  <a:lstStyle/>
                  <a:p>
                    <a:pPr algn="ctr">
                      <a:defRPr/>
                    </a:pPr>
                    <a:r>
                      <a:rPr lang="en-US" sz="1050" b="1" dirty="0">
                        <a:latin typeface="+mn-lt"/>
                        <a:cs typeface="Arial" charset="0"/>
                      </a:rPr>
                      <a:t>SON</a:t>
                    </a:r>
                  </a:p>
                </p:txBody>
              </p:sp>
              <p:sp>
                <p:nvSpPr>
                  <p:cNvPr id="50" name="TextBox 49">
                    <a:extLst>
                      <a:ext uri="{FF2B5EF4-FFF2-40B4-BE49-F238E27FC236}">
                        <a16:creationId xmlns:a16="http://schemas.microsoft.com/office/drawing/2014/main" id="{A60C83B5-98A2-4CB1-9EE6-6B18DAB7773D}"/>
                      </a:ext>
                    </a:extLst>
                  </p:cNvPr>
                  <p:cNvSpPr txBox="1"/>
                  <p:nvPr/>
                </p:nvSpPr>
                <p:spPr bwMode="auto">
                  <a:xfrm>
                    <a:off x="7748833" y="3328989"/>
                    <a:ext cx="949484" cy="260350"/>
                  </a:xfrm>
                  <a:prstGeom prst="rect">
                    <a:avLst/>
                  </a:prstGeom>
                  <a:noFill/>
                </p:spPr>
                <p:txBody>
                  <a:bodyPr wrap="none">
                    <a:spAutoFit/>
                  </a:bodyPr>
                  <a:lstStyle/>
                  <a:p>
                    <a:pPr algn="ctr">
                      <a:defRPr/>
                    </a:pPr>
                    <a:r>
                      <a:rPr lang="en-US" sz="1050" b="1" dirty="0">
                        <a:latin typeface="+mn-lt"/>
                        <a:cs typeface="Arial" charset="0"/>
                      </a:rPr>
                      <a:t>HOLY GHOST</a:t>
                    </a:r>
                  </a:p>
                </p:txBody>
              </p:sp>
            </p:grpSp>
          </p:grpSp>
        </p:grpSp>
        <p:sp>
          <p:nvSpPr>
            <p:cNvPr id="41" name="Left Brace 40">
              <a:extLst>
                <a:ext uri="{FF2B5EF4-FFF2-40B4-BE49-F238E27FC236}">
                  <a16:creationId xmlns:a16="http://schemas.microsoft.com/office/drawing/2014/main" id="{C675210A-78CB-45FF-A6AC-6F8BFE591A6F}"/>
                </a:ext>
              </a:extLst>
            </p:cNvPr>
            <p:cNvSpPr/>
            <p:nvPr/>
          </p:nvSpPr>
          <p:spPr>
            <a:xfrm rot="16200000">
              <a:off x="7655192" y="3352624"/>
              <a:ext cx="457200" cy="213395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TextBox 41">
              <a:extLst>
                <a:ext uri="{FF2B5EF4-FFF2-40B4-BE49-F238E27FC236}">
                  <a16:creationId xmlns:a16="http://schemas.microsoft.com/office/drawing/2014/main" id="{E99F75A8-1BCA-43FE-BAC8-D6BBE2B849D5}"/>
                </a:ext>
              </a:extLst>
            </p:cNvPr>
            <p:cNvSpPr txBox="1"/>
            <p:nvPr/>
          </p:nvSpPr>
          <p:spPr bwMode="auto">
            <a:xfrm>
              <a:off x="6735743" y="3700465"/>
              <a:ext cx="2284984" cy="646331"/>
            </a:xfrm>
            <a:prstGeom prst="rect">
              <a:avLst/>
            </a:prstGeom>
            <a:noFill/>
          </p:spPr>
          <p:txBody>
            <a:bodyPr wrap="none">
              <a:spAutoFit/>
            </a:bodyPr>
            <a:lstStyle/>
            <a:p>
              <a:pPr algn="ctr">
                <a:defRPr/>
              </a:pPr>
              <a:r>
                <a:rPr lang="en-US" b="1" dirty="0">
                  <a:latin typeface="+mn-lt"/>
                  <a:cs typeface="Arial" charset="0"/>
                </a:rPr>
                <a:t>THREE DIVINE BEINGS</a:t>
              </a:r>
            </a:p>
            <a:p>
              <a:pPr algn="ctr">
                <a:defRPr/>
              </a:pPr>
              <a:r>
                <a:rPr lang="en-US" b="1" dirty="0">
                  <a:latin typeface="+mn-lt"/>
                  <a:cs typeface="Arial" charset="0"/>
                </a:rPr>
                <a:t>ONE DIVINE NATURE</a:t>
              </a:r>
            </a:p>
          </p:txBody>
        </p:sp>
      </p:grpSp>
      <p:grpSp>
        <p:nvGrpSpPr>
          <p:cNvPr id="60" name="Group 78">
            <a:extLst>
              <a:ext uri="{FF2B5EF4-FFF2-40B4-BE49-F238E27FC236}">
                <a16:creationId xmlns:a16="http://schemas.microsoft.com/office/drawing/2014/main" id="{E0DCBE5C-B0E9-430D-96B3-6EC3A79D944F}"/>
              </a:ext>
            </a:extLst>
          </p:cNvPr>
          <p:cNvGrpSpPr>
            <a:grpSpLocks/>
          </p:cNvGrpSpPr>
          <p:nvPr/>
        </p:nvGrpSpPr>
        <p:grpSpPr bwMode="auto">
          <a:xfrm>
            <a:off x="380999" y="5505271"/>
            <a:ext cx="9639359" cy="1200329"/>
            <a:chOff x="-2385928" y="5505271"/>
            <a:chExt cx="9639274" cy="1200329"/>
          </a:xfrm>
        </p:grpSpPr>
        <p:sp>
          <p:nvSpPr>
            <p:cNvPr id="61" name="Text Box 5">
              <a:extLst>
                <a:ext uri="{FF2B5EF4-FFF2-40B4-BE49-F238E27FC236}">
                  <a16:creationId xmlns:a16="http://schemas.microsoft.com/office/drawing/2014/main" id="{DEAD7408-2EE2-4741-AA68-9E35CD6A244D}"/>
                </a:ext>
              </a:extLst>
            </p:cNvPr>
            <p:cNvSpPr txBox="1">
              <a:spLocks noChangeArrowheads="1"/>
            </p:cNvSpPr>
            <p:nvPr/>
          </p:nvSpPr>
          <p:spPr bwMode="auto">
            <a:xfrm>
              <a:off x="-2385928" y="5505271"/>
              <a:ext cx="9143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latin typeface="Calibri" panose="020F0502020204030204" pitchFamily="34" charset="0"/>
                </a:rPr>
                <a:t>The Holy Spirit is a Divine Substance and the power by which the Godhead operates throughout the immensity of space and by which it is omnipotent, omniscient and omnipresent.</a:t>
              </a:r>
            </a:p>
          </p:txBody>
        </p:sp>
        <p:sp>
          <p:nvSpPr>
            <p:cNvPr id="62" name="Left Brace 61">
              <a:extLst>
                <a:ext uri="{FF2B5EF4-FFF2-40B4-BE49-F238E27FC236}">
                  <a16:creationId xmlns:a16="http://schemas.microsoft.com/office/drawing/2014/main" id="{47C437DA-46AC-4B4A-A90D-4316EE4079CB}"/>
                </a:ext>
              </a:extLst>
            </p:cNvPr>
            <p:cNvSpPr/>
            <p:nvPr/>
          </p:nvSpPr>
          <p:spPr>
            <a:xfrm>
              <a:off x="6796150" y="5634706"/>
              <a:ext cx="457196" cy="838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extLst>
      <p:ext uri="{BB962C8B-B14F-4D97-AF65-F5344CB8AC3E}">
        <p14:creationId xmlns:p14="http://schemas.microsoft.com/office/powerpoint/2010/main" val="30728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20</a:t>
            </a:fld>
            <a:endParaRPr lang="en-US" dirty="0"/>
          </a:p>
        </p:txBody>
      </p:sp>
      <p:sp>
        <p:nvSpPr>
          <p:cNvPr id="6" name="TextBox 23">
            <a:extLst>
              <a:ext uri="{FF2B5EF4-FFF2-40B4-BE49-F238E27FC236}">
                <a16:creationId xmlns:a16="http://schemas.microsoft.com/office/drawing/2014/main" id="{2B55501A-6E35-4BBF-AF83-112F49D13622}"/>
              </a:ext>
            </a:extLst>
          </p:cNvPr>
          <p:cNvSpPr txBox="1">
            <a:spLocks noChangeArrowheads="1"/>
          </p:cNvSpPr>
          <p:nvPr/>
        </p:nvSpPr>
        <p:spPr bwMode="auto">
          <a:xfrm>
            <a:off x="123825" y="1415772"/>
            <a:ext cx="118952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B050"/>
                </a:solidFill>
                <a:latin typeface="Calibri" panose="020F0502020204030204" pitchFamily="34" charset="0"/>
              </a:rPr>
              <a:t>Elder B.H. Roberts: </a:t>
            </a:r>
            <a:r>
              <a:rPr lang="en-US" altLang="en-US" sz="2400" dirty="0">
                <a:latin typeface="Calibri" panose="020F0502020204030204" pitchFamily="34" charset="0"/>
              </a:rPr>
              <a:t>“‘I and my Father are one,’ refers to a moral union—to a perfect union of purpose and will—</a:t>
            </a:r>
            <a:r>
              <a:rPr lang="en-US" altLang="en-US" sz="2400" dirty="0">
                <a:solidFill>
                  <a:srgbClr val="FF0000"/>
                </a:solidFill>
                <a:latin typeface="Calibri" panose="020F0502020204030204" pitchFamily="34" charset="0"/>
              </a:rPr>
              <a:t>not to a unity or identity of substance, or essence.</a:t>
            </a:r>
            <a:r>
              <a:rPr lang="en-US" altLang="en-US" sz="2400" dirty="0">
                <a:latin typeface="Calibri" panose="020F0502020204030204" pitchFamily="34" charset="0"/>
              </a:rPr>
              <a:t>”  </a:t>
            </a:r>
            <a:r>
              <a:rPr lang="en-US" altLang="en-US" sz="1400" dirty="0">
                <a:latin typeface="Calibri" panose="020F0502020204030204" pitchFamily="34" charset="0"/>
              </a:rPr>
              <a:t>(Seventy’s Year Book, No. III, p, 215)</a:t>
            </a:r>
          </a:p>
        </p:txBody>
      </p:sp>
      <p:sp>
        <p:nvSpPr>
          <p:cNvPr id="7" name="TextBox 23">
            <a:extLst>
              <a:ext uri="{FF2B5EF4-FFF2-40B4-BE49-F238E27FC236}">
                <a16:creationId xmlns:a16="http://schemas.microsoft.com/office/drawing/2014/main" id="{DB5FECEC-68D2-450B-BAFC-0831D9313C23}"/>
              </a:ext>
            </a:extLst>
          </p:cNvPr>
          <p:cNvSpPr txBox="1">
            <a:spLocks noChangeArrowheads="1"/>
          </p:cNvSpPr>
          <p:nvPr/>
        </p:nvSpPr>
        <p:spPr bwMode="auto">
          <a:xfrm>
            <a:off x="123825" y="584775"/>
            <a:ext cx="1188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B050"/>
                </a:solidFill>
                <a:latin typeface="Calibri" panose="020F0502020204030204" pitchFamily="34" charset="0"/>
              </a:rPr>
              <a:t>John 17:3 </a:t>
            </a:r>
            <a:r>
              <a:rPr lang="en-US" altLang="en-US" sz="2400" dirty="0">
                <a:latin typeface="Calibri" panose="020F0502020204030204" pitchFamily="34" charset="0"/>
              </a:rPr>
              <a:t>“And this is </a:t>
            </a:r>
            <a:r>
              <a:rPr lang="en-US" altLang="en-US" sz="2400" b="1" dirty="0">
                <a:solidFill>
                  <a:srgbClr val="00B050"/>
                </a:solidFill>
                <a:latin typeface="Calibri" panose="020F0502020204030204" pitchFamily="34" charset="0"/>
              </a:rPr>
              <a:t>life eternal</a:t>
            </a:r>
            <a:r>
              <a:rPr lang="en-US" altLang="en-US" sz="2400" dirty="0">
                <a:latin typeface="Calibri" panose="020F0502020204030204" pitchFamily="34" charset="0"/>
              </a:rPr>
              <a:t>, that they might </a:t>
            </a:r>
            <a:r>
              <a:rPr lang="en-US" altLang="en-US" sz="2400" b="1" dirty="0">
                <a:solidFill>
                  <a:srgbClr val="00B050"/>
                </a:solidFill>
                <a:latin typeface="Calibri" panose="020F0502020204030204" pitchFamily="34" charset="0"/>
              </a:rPr>
              <a:t>know</a:t>
            </a:r>
            <a:r>
              <a:rPr lang="en-US" altLang="en-US" sz="2400" dirty="0">
                <a:latin typeface="Calibri" panose="020F0502020204030204" pitchFamily="34" charset="0"/>
              </a:rPr>
              <a:t> thee the only </a:t>
            </a:r>
            <a:r>
              <a:rPr lang="en-US" altLang="en-US" sz="2400" b="1" dirty="0">
                <a:solidFill>
                  <a:srgbClr val="00B050"/>
                </a:solidFill>
                <a:latin typeface="Calibri" panose="020F0502020204030204" pitchFamily="34" charset="0"/>
              </a:rPr>
              <a:t>true</a:t>
            </a:r>
            <a:r>
              <a:rPr lang="en-US" altLang="en-US" sz="2400" dirty="0">
                <a:latin typeface="Calibri" panose="020F0502020204030204" pitchFamily="34" charset="0"/>
              </a:rPr>
              <a:t> God, and Jesus Christ, whom thou hast sent.</a:t>
            </a:r>
            <a:endParaRPr lang="en-US" altLang="en-US" sz="2400" i="1" dirty="0">
              <a:latin typeface="Calibri" panose="020F0502020204030204" pitchFamily="34" charset="0"/>
            </a:endParaRPr>
          </a:p>
        </p:txBody>
      </p:sp>
      <p:sp>
        <p:nvSpPr>
          <p:cNvPr id="8" name="TextBox 2">
            <a:extLst>
              <a:ext uri="{FF2B5EF4-FFF2-40B4-BE49-F238E27FC236}">
                <a16:creationId xmlns:a16="http://schemas.microsoft.com/office/drawing/2014/main" id="{C79A7A22-E816-4B65-86CE-66E7429865E8}"/>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Theological Confusion: Three Gods In One </a:t>
            </a:r>
            <a:endParaRPr lang="en-US" altLang="en-US" sz="2800" b="1" dirty="0">
              <a:solidFill>
                <a:srgbClr val="FF0000"/>
              </a:solidFill>
              <a:latin typeface="Calibri" panose="020F0502020204030204" pitchFamily="34" charset="0"/>
            </a:endParaRPr>
          </a:p>
        </p:txBody>
      </p:sp>
      <p:sp>
        <p:nvSpPr>
          <p:cNvPr id="30" name="TextBox 30">
            <a:extLst>
              <a:ext uri="{FF2B5EF4-FFF2-40B4-BE49-F238E27FC236}">
                <a16:creationId xmlns:a16="http://schemas.microsoft.com/office/drawing/2014/main" id="{9D0C9AE9-7CEB-4E88-BB64-3AB27C07FC44}"/>
              </a:ext>
            </a:extLst>
          </p:cNvPr>
          <p:cNvSpPr txBox="1">
            <a:spLocks noChangeArrowheads="1"/>
          </p:cNvSpPr>
          <p:nvPr/>
        </p:nvSpPr>
        <p:spPr bwMode="auto">
          <a:xfrm>
            <a:off x="1350152" y="4140200"/>
            <a:ext cx="1831975" cy="584200"/>
          </a:xfrm>
          <a:prstGeom prst="rect">
            <a:avLst/>
          </a:prstGeom>
          <a:noFill/>
          <a:ln w="9525">
            <a:noFill/>
            <a:miter lim="800000"/>
            <a:headEnd/>
            <a:tailEnd/>
          </a:ln>
        </p:spPr>
        <p:txBody>
          <a:bodyPr wrap="none">
            <a:spAutoFit/>
          </a:bodyPr>
          <a:lstStyle/>
          <a:p>
            <a:pPr algn="ctr" eaLnBrk="1" hangingPunct="1">
              <a:defRPr/>
            </a:pPr>
            <a:r>
              <a:rPr lang="en-US" b="1" dirty="0">
                <a:solidFill>
                  <a:srgbClr val="FF0000"/>
                </a:solidFill>
                <a:latin typeface="+mn-lt"/>
                <a:cs typeface="Arial" charset="0"/>
              </a:rPr>
              <a:t>Divine Personage</a:t>
            </a:r>
          </a:p>
          <a:p>
            <a:pPr algn="ctr" eaLnBrk="1" hangingPunct="1">
              <a:defRPr/>
            </a:pPr>
            <a:r>
              <a:rPr lang="en-US" sz="1400" b="1" dirty="0">
                <a:solidFill>
                  <a:srgbClr val="FF0000"/>
                </a:solidFill>
                <a:latin typeface="+mn-lt"/>
                <a:cs typeface="Arial" charset="0"/>
              </a:rPr>
              <a:t>Holy Ghost</a:t>
            </a:r>
          </a:p>
        </p:txBody>
      </p:sp>
      <p:sp>
        <p:nvSpPr>
          <p:cNvPr id="31" name="TextBox 31">
            <a:extLst>
              <a:ext uri="{FF2B5EF4-FFF2-40B4-BE49-F238E27FC236}">
                <a16:creationId xmlns:a16="http://schemas.microsoft.com/office/drawing/2014/main" id="{2A93DD84-8FFC-4AEF-ABA9-82FAD72D4084}"/>
              </a:ext>
            </a:extLst>
          </p:cNvPr>
          <p:cNvSpPr txBox="1">
            <a:spLocks noChangeArrowheads="1"/>
          </p:cNvSpPr>
          <p:nvPr/>
        </p:nvSpPr>
        <p:spPr bwMode="auto">
          <a:xfrm>
            <a:off x="4135484" y="4140200"/>
            <a:ext cx="1814513" cy="584200"/>
          </a:xfrm>
          <a:prstGeom prst="rect">
            <a:avLst/>
          </a:prstGeom>
          <a:noFill/>
          <a:ln w="9525">
            <a:noFill/>
            <a:miter lim="800000"/>
            <a:headEnd/>
            <a:tailEnd/>
          </a:ln>
        </p:spPr>
        <p:txBody>
          <a:bodyPr wrap="none">
            <a:spAutoFit/>
          </a:bodyPr>
          <a:lstStyle/>
          <a:p>
            <a:pPr algn="ctr" eaLnBrk="1" hangingPunct="1">
              <a:defRPr/>
            </a:pPr>
            <a:r>
              <a:rPr lang="en-US" b="1" dirty="0">
                <a:solidFill>
                  <a:srgbClr val="FF0000"/>
                </a:solidFill>
                <a:latin typeface="+mn-lt"/>
                <a:cs typeface="Arial" charset="0"/>
              </a:rPr>
              <a:t>Divine Substance</a:t>
            </a:r>
          </a:p>
          <a:p>
            <a:pPr algn="ctr" eaLnBrk="1" hangingPunct="1">
              <a:defRPr/>
            </a:pPr>
            <a:r>
              <a:rPr lang="en-US" sz="1400" b="1" dirty="0">
                <a:solidFill>
                  <a:srgbClr val="FF0000"/>
                </a:solidFill>
                <a:latin typeface="+mn-lt"/>
                <a:cs typeface="Arial" charset="0"/>
              </a:rPr>
              <a:t>Holy Spirit</a:t>
            </a:r>
          </a:p>
        </p:txBody>
      </p:sp>
      <p:sp>
        <p:nvSpPr>
          <p:cNvPr id="32" name="TextBox 32">
            <a:extLst>
              <a:ext uri="{FF2B5EF4-FFF2-40B4-BE49-F238E27FC236}">
                <a16:creationId xmlns:a16="http://schemas.microsoft.com/office/drawing/2014/main" id="{6C6BD176-54B7-4B11-A388-6EFC27A81356}"/>
              </a:ext>
            </a:extLst>
          </p:cNvPr>
          <p:cNvSpPr txBox="1">
            <a:spLocks noChangeArrowheads="1"/>
          </p:cNvSpPr>
          <p:nvPr/>
        </p:nvSpPr>
        <p:spPr bwMode="auto">
          <a:xfrm>
            <a:off x="6761674" y="4340423"/>
            <a:ext cx="3509462" cy="369332"/>
          </a:xfrm>
          <a:prstGeom prst="rect">
            <a:avLst/>
          </a:prstGeom>
          <a:noFill/>
          <a:ln w="9525">
            <a:noFill/>
            <a:miter lim="800000"/>
            <a:headEnd/>
            <a:tailEnd/>
          </a:ln>
        </p:spPr>
        <p:txBody>
          <a:bodyPr wrap="square">
            <a:spAutoFit/>
          </a:bodyPr>
          <a:lstStyle/>
          <a:p>
            <a:pPr algn="ctr" eaLnBrk="1" hangingPunct="1">
              <a:defRPr/>
            </a:pPr>
            <a:r>
              <a:rPr lang="en-US" b="1" dirty="0">
                <a:solidFill>
                  <a:srgbClr val="FF0000"/>
                </a:solidFill>
                <a:latin typeface="+mn-lt"/>
                <a:cs typeface="Arial" charset="0"/>
              </a:rPr>
              <a:t>ONE THING</a:t>
            </a:r>
          </a:p>
        </p:txBody>
      </p:sp>
      <p:sp>
        <p:nvSpPr>
          <p:cNvPr id="33" name="TextBox 33">
            <a:extLst>
              <a:ext uri="{FF2B5EF4-FFF2-40B4-BE49-F238E27FC236}">
                <a16:creationId xmlns:a16="http://schemas.microsoft.com/office/drawing/2014/main" id="{203F7176-3A92-45FE-AFCB-6408CB257AEB}"/>
              </a:ext>
            </a:extLst>
          </p:cNvPr>
          <p:cNvSpPr txBox="1">
            <a:spLocks noChangeArrowheads="1"/>
          </p:cNvSpPr>
          <p:nvPr/>
        </p:nvSpPr>
        <p:spPr bwMode="auto">
          <a:xfrm>
            <a:off x="3430634" y="4038600"/>
            <a:ext cx="363538" cy="522288"/>
          </a:xfrm>
          <a:prstGeom prst="rect">
            <a:avLst/>
          </a:prstGeom>
          <a:noFill/>
          <a:ln w="9525">
            <a:noFill/>
            <a:miter lim="800000"/>
            <a:headEnd/>
            <a:tailEnd/>
          </a:ln>
        </p:spPr>
        <p:txBody>
          <a:bodyPr wrap="none">
            <a:spAutoFit/>
          </a:bodyPr>
          <a:lstStyle/>
          <a:p>
            <a:pPr eaLnBrk="1" hangingPunct="1">
              <a:defRPr/>
            </a:pPr>
            <a:r>
              <a:rPr lang="en-US" sz="2800" b="1" dirty="0">
                <a:cs typeface="Arial" charset="0"/>
              </a:rPr>
              <a:t>+</a:t>
            </a:r>
          </a:p>
        </p:txBody>
      </p:sp>
      <p:sp>
        <p:nvSpPr>
          <p:cNvPr id="34" name="TextBox 33">
            <a:extLst>
              <a:ext uri="{FF2B5EF4-FFF2-40B4-BE49-F238E27FC236}">
                <a16:creationId xmlns:a16="http://schemas.microsoft.com/office/drawing/2014/main" id="{153B46A6-0E84-4AB8-A47A-3392B090D518}"/>
              </a:ext>
            </a:extLst>
          </p:cNvPr>
          <p:cNvSpPr txBox="1">
            <a:spLocks noChangeArrowheads="1"/>
          </p:cNvSpPr>
          <p:nvPr/>
        </p:nvSpPr>
        <p:spPr bwMode="auto">
          <a:xfrm>
            <a:off x="9752017" y="2745044"/>
            <a:ext cx="1938864" cy="830997"/>
          </a:xfrm>
          <a:prstGeom prst="rect">
            <a:avLst/>
          </a:prstGeom>
          <a:noFill/>
          <a:ln w="9525">
            <a:noFill/>
            <a:miter lim="800000"/>
            <a:headEnd/>
            <a:tailEnd/>
          </a:ln>
        </p:spPr>
        <p:txBody>
          <a:bodyPr wrap="none">
            <a:spAutoFit/>
          </a:bodyPr>
          <a:lstStyle/>
          <a:p>
            <a:pPr algn="ctr" eaLnBrk="1" hangingPunct="1">
              <a:defRPr/>
            </a:pPr>
            <a:r>
              <a:rPr lang="en-US" sz="2400" b="1" dirty="0">
                <a:solidFill>
                  <a:srgbClr val="FF0000"/>
                </a:solidFill>
                <a:latin typeface="+mn-lt"/>
                <a:cs typeface="Arial" charset="0"/>
              </a:rPr>
              <a:t>ABSOLUTISM </a:t>
            </a:r>
          </a:p>
          <a:p>
            <a:pPr algn="ctr" eaLnBrk="1" hangingPunct="1">
              <a:defRPr/>
            </a:pPr>
            <a:r>
              <a:rPr lang="en-US" sz="2400" b="1" dirty="0">
                <a:solidFill>
                  <a:srgbClr val="FF0000"/>
                </a:solidFill>
                <a:latin typeface="+mn-lt"/>
                <a:cs typeface="Arial" charset="0"/>
              </a:rPr>
              <a:t>OF GOD</a:t>
            </a:r>
          </a:p>
        </p:txBody>
      </p:sp>
      <p:sp>
        <p:nvSpPr>
          <p:cNvPr id="35" name="TextBox 34">
            <a:extLst>
              <a:ext uri="{FF2B5EF4-FFF2-40B4-BE49-F238E27FC236}">
                <a16:creationId xmlns:a16="http://schemas.microsoft.com/office/drawing/2014/main" id="{DAA7C6FA-B8C7-46C9-A6C3-C8CED0A6A5D4}"/>
              </a:ext>
            </a:extLst>
          </p:cNvPr>
          <p:cNvSpPr txBox="1">
            <a:spLocks noChangeArrowheads="1"/>
          </p:cNvSpPr>
          <p:nvPr/>
        </p:nvSpPr>
        <p:spPr bwMode="auto">
          <a:xfrm>
            <a:off x="6532609" y="4124325"/>
            <a:ext cx="363538" cy="523875"/>
          </a:xfrm>
          <a:prstGeom prst="rect">
            <a:avLst/>
          </a:prstGeom>
          <a:noFill/>
          <a:ln w="9525">
            <a:noFill/>
            <a:miter lim="800000"/>
            <a:headEnd/>
            <a:tailEnd/>
          </a:ln>
        </p:spPr>
        <p:txBody>
          <a:bodyPr wrap="none">
            <a:spAutoFit/>
          </a:bodyPr>
          <a:lstStyle/>
          <a:p>
            <a:pPr eaLnBrk="1" hangingPunct="1">
              <a:defRPr/>
            </a:pPr>
            <a:r>
              <a:rPr lang="en-US" sz="2800" b="1" dirty="0">
                <a:cs typeface="Arial" charset="0"/>
              </a:rPr>
              <a:t>=</a:t>
            </a:r>
          </a:p>
        </p:txBody>
      </p:sp>
      <p:sp>
        <p:nvSpPr>
          <p:cNvPr id="37" name="TextBox 36">
            <a:extLst>
              <a:ext uri="{FF2B5EF4-FFF2-40B4-BE49-F238E27FC236}">
                <a16:creationId xmlns:a16="http://schemas.microsoft.com/office/drawing/2014/main" id="{3835D277-CF66-4240-84DA-45F09120BFB0}"/>
              </a:ext>
            </a:extLst>
          </p:cNvPr>
          <p:cNvSpPr txBox="1">
            <a:spLocks noChangeArrowheads="1"/>
          </p:cNvSpPr>
          <p:nvPr/>
        </p:nvSpPr>
        <p:spPr bwMode="auto">
          <a:xfrm>
            <a:off x="1799760" y="6180892"/>
            <a:ext cx="3276730" cy="677108"/>
          </a:xfrm>
          <a:prstGeom prst="rect">
            <a:avLst/>
          </a:prstGeom>
          <a:noFill/>
          <a:ln w="9525">
            <a:noFill/>
            <a:miter lim="800000"/>
            <a:headEnd/>
            <a:tailEnd/>
          </a:ln>
        </p:spPr>
        <p:txBody>
          <a:bodyPr wrap="none">
            <a:spAutoFit/>
          </a:bodyPr>
          <a:lstStyle/>
          <a:p>
            <a:pPr algn="ctr" eaLnBrk="1" hangingPunct="1">
              <a:defRPr/>
            </a:pPr>
            <a:r>
              <a:rPr lang="en-US" sz="2400" b="1" dirty="0">
                <a:solidFill>
                  <a:srgbClr val="00B050"/>
                </a:solidFill>
                <a:latin typeface="+mn-lt"/>
                <a:cs typeface="Arial" charset="0"/>
              </a:rPr>
              <a:t>LDS DOCTRINE OF DEITY</a:t>
            </a:r>
          </a:p>
          <a:p>
            <a:pPr algn="ctr" eaLnBrk="1" hangingPunct="1">
              <a:defRPr/>
            </a:pPr>
            <a:r>
              <a:rPr lang="en-US" sz="1400" b="1" dirty="0">
                <a:solidFill>
                  <a:srgbClr val="00B050"/>
                </a:solidFill>
                <a:latin typeface="+mn-lt"/>
                <a:cs typeface="Arial" charset="0"/>
              </a:rPr>
              <a:t>Distinct Holy Ghost, Holy Spirit</a:t>
            </a:r>
            <a:endParaRPr lang="en-US" sz="1600" b="1" dirty="0">
              <a:solidFill>
                <a:srgbClr val="00B050"/>
              </a:solidFill>
              <a:latin typeface="+mn-lt"/>
              <a:cs typeface="Arial" charset="0"/>
            </a:endParaRPr>
          </a:p>
        </p:txBody>
      </p:sp>
      <p:sp>
        <p:nvSpPr>
          <p:cNvPr id="38" name="TextBox 37">
            <a:extLst>
              <a:ext uri="{FF2B5EF4-FFF2-40B4-BE49-F238E27FC236}">
                <a16:creationId xmlns:a16="http://schemas.microsoft.com/office/drawing/2014/main" id="{B4368FA8-8602-4609-BE74-0CA002365ACA}"/>
              </a:ext>
            </a:extLst>
          </p:cNvPr>
          <p:cNvSpPr txBox="1">
            <a:spLocks noChangeArrowheads="1"/>
          </p:cNvSpPr>
          <p:nvPr/>
        </p:nvSpPr>
        <p:spPr bwMode="auto">
          <a:xfrm>
            <a:off x="6848728" y="6195536"/>
            <a:ext cx="2445028" cy="369332"/>
          </a:xfrm>
          <a:prstGeom prst="rect">
            <a:avLst/>
          </a:prstGeom>
          <a:noFill/>
          <a:ln w="9525">
            <a:noFill/>
            <a:miter lim="800000"/>
            <a:headEnd/>
            <a:tailEnd/>
          </a:ln>
        </p:spPr>
        <p:txBody>
          <a:bodyPr wrap="none">
            <a:spAutoFit/>
          </a:bodyPr>
          <a:lstStyle/>
          <a:p>
            <a:pPr algn="ctr" eaLnBrk="1" hangingPunct="1">
              <a:defRPr/>
            </a:pPr>
            <a:r>
              <a:rPr lang="en-US" b="1" dirty="0">
                <a:solidFill>
                  <a:srgbClr val="00B050"/>
                </a:solidFill>
                <a:latin typeface="+mn-lt"/>
                <a:cs typeface="Arial" charset="0"/>
              </a:rPr>
              <a:t>TWO THINGS, NOT ONE</a:t>
            </a:r>
          </a:p>
        </p:txBody>
      </p:sp>
      <p:graphicFrame>
        <p:nvGraphicFramePr>
          <p:cNvPr id="39" name="Object 38">
            <a:extLst>
              <a:ext uri="{FF2B5EF4-FFF2-40B4-BE49-F238E27FC236}">
                <a16:creationId xmlns:a16="http://schemas.microsoft.com/office/drawing/2014/main" id="{9AF73AEF-65F3-449A-9E2E-2827DAB79AFF}"/>
              </a:ext>
            </a:extLst>
          </p:cNvPr>
          <p:cNvGraphicFramePr>
            <a:graphicFrameLocks noChangeAspect="1"/>
          </p:cNvGraphicFramePr>
          <p:nvPr>
            <p:extLst>
              <p:ext uri="{D42A27DB-BD31-4B8C-83A1-F6EECF244321}">
                <p14:modId xmlns:p14="http://schemas.microsoft.com/office/powerpoint/2010/main" val="2261529795"/>
              </p:ext>
            </p:extLst>
          </p:nvPr>
        </p:nvGraphicFramePr>
        <p:xfrm>
          <a:off x="4092470" y="3170693"/>
          <a:ext cx="1838477" cy="1016734"/>
        </p:xfrm>
        <a:graphic>
          <a:graphicData uri="http://schemas.openxmlformats.org/presentationml/2006/ole">
            <mc:AlternateContent xmlns:mc="http://schemas.openxmlformats.org/markup-compatibility/2006">
              <mc:Choice xmlns:v="urn:schemas-microsoft-com:vml" Requires="v">
                <p:oleObj r:id="rId3" imgW="3352320" imgH="1853640" progId="">
                  <p:embed/>
                </p:oleObj>
              </mc:Choice>
              <mc:Fallback>
                <p:oleObj r:id="rId3" imgW="3352320" imgH="1853640" progId="">
                  <p:embed/>
                  <p:pic>
                    <p:nvPicPr>
                      <p:cNvPr id="25" name="Object 24"/>
                      <p:cNvPicPr/>
                      <p:nvPr/>
                    </p:nvPicPr>
                    <p:blipFill>
                      <a:blip r:embed="rId4"/>
                      <a:stretch>
                        <a:fillRect/>
                      </a:stretch>
                    </p:blipFill>
                    <p:spPr>
                      <a:xfrm>
                        <a:off x="4092470" y="3170693"/>
                        <a:ext cx="1838477" cy="1016734"/>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D9866C73-F91B-4B43-B362-3713AAA2B08B}"/>
              </a:ext>
            </a:extLst>
          </p:cNvPr>
          <p:cNvGraphicFramePr>
            <a:graphicFrameLocks noChangeAspect="1"/>
          </p:cNvGraphicFramePr>
          <p:nvPr>
            <p:extLst>
              <p:ext uri="{D42A27DB-BD31-4B8C-83A1-F6EECF244321}">
                <p14:modId xmlns:p14="http://schemas.microsoft.com/office/powerpoint/2010/main" val="3829172492"/>
              </p:ext>
            </p:extLst>
          </p:nvPr>
        </p:nvGraphicFramePr>
        <p:xfrm>
          <a:off x="1898885" y="2712035"/>
          <a:ext cx="659230" cy="1397887"/>
        </p:xfrm>
        <a:graphic>
          <a:graphicData uri="http://schemas.openxmlformats.org/presentationml/2006/ole">
            <mc:AlternateContent xmlns:mc="http://schemas.openxmlformats.org/markup-compatibility/2006">
              <mc:Choice xmlns:v="urn:schemas-microsoft-com:vml" Requires="v">
                <p:oleObj r:id="rId5" imgW="1053720" imgH="2234880" progId="">
                  <p:embed/>
                </p:oleObj>
              </mc:Choice>
              <mc:Fallback>
                <p:oleObj r:id="rId5" imgW="1053720" imgH="2234880" progId="">
                  <p:embed/>
                  <p:pic>
                    <p:nvPicPr>
                      <p:cNvPr id="28" name="Object 27"/>
                      <p:cNvPicPr/>
                      <p:nvPr/>
                    </p:nvPicPr>
                    <p:blipFill>
                      <a:blip r:embed="rId6"/>
                      <a:stretch>
                        <a:fillRect/>
                      </a:stretch>
                    </p:blipFill>
                    <p:spPr>
                      <a:xfrm>
                        <a:off x="1898885" y="2712035"/>
                        <a:ext cx="659230" cy="1397887"/>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1E5D0E07-770B-45D6-A70B-AB5A6D71D2C3}"/>
              </a:ext>
            </a:extLst>
          </p:cNvPr>
          <p:cNvGraphicFramePr>
            <a:graphicFrameLocks noChangeAspect="1"/>
          </p:cNvGraphicFramePr>
          <p:nvPr>
            <p:extLst>
              <p:ext uri="{D42A27DB-BD31-4B8C-83A1-F6EECF244321}">
                <p14:modId xmlns:p14="http://schemas.microsoft.com/office/powerpoint/2010/main" val="2562247266"/>
              </p:ext>
            </p:extLst>
          </p:nvPr>
        </p:nvGraphicFramePr>
        <p:xfrm>
          <a:off x="7663014" y="2712036"/>
          <a:ext cx="1549785" cy="1661625"/>
        </p:xfrm>
        <a:graphic>
          <a:graphicData uri="http://schemas.openxmlformats.org/presentationml/2006/ole">
            <mc:AlternateContent xmlns:mc="http://schemas.openxmlformats.org/markup-compatibility/2006">
              <mc:Choice xmlns:v="urn:schemas-microsoft-com:vml" Requires="v">
                <p:oleObj r:id="rId7" imgW="2463480" imgH="2640960" progId="">
                  <p:embed/>
                </p:oleObj>
              </mc:Choice>
              <mc:Fallback>
                <p:oleObj r:id="rId7" imgW="2463480" imgH="2640960" progId="">
                  <p:embed/>
                  <p:pic>
                    <p:nvPicPr>
                      <p:cNvPr id="29" name="Object 28"/>
                      <p:cNvPicPr/>
                      <p:nvPr/>
                    </p:nvPicPr>
                    <p:blipFill>
                      <a:blip r:embed="rId8"/>
                      <a:stretch>
                        <a:fillRect/>
                      </a:stretch>
                    </p:blipFill>
                    <p:spPr>
                      <a:xfrm>
                        <a:off x="7663014" y="2712036"/>
                        <a:ext cx="1549785" cy="1661625"/>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7CD998E6-C473-42A8-B7D8-9F0F77F3494A}"/>
              </a:ext>
            </a:extLst>
          </p:cNvPr>
          <p:cNvSpPr txBox="1">
            <a:spLocks noChangeArrowheads="1"/>
          </p:cNvSpPr>
          <p:nvPr/>
        </p:nvSpPr>
        <p:spPr bwMode="auto">
          <a:xfrm>
            <a:off x="2361721" y="2478206"/>
            <a:ext cx="3772379" cy="707886"/>
          </a:xfrm>
          <a:prstGeom prst="rect">
            <a:avLst/>
          </a:prstGeom>
          <a:noFill/>
          <a:ln w="9525">
            <a:noFill/>
            <a:miter lim="800000"/>
            <a:headEnd/>
            <a:tailEnd/>
          </a:ln>
        </p:spPr>
        <p:txBody>
          <a:bodyPr wrap="none">
            <a:spAutoFit/>
          </a:bodyPr>
          <a:lstStyle/>
          <a:p>
            <a:pPr algn="ctr" eaLnBrk="1" hangingPunct="1">
              <a:defRPr/>
            </a:pPr>
            <a:r>
              <a:rPr lang="en-US" sz="2400" b="1" dirty="0">
                <a:solidFill>
                  <a:srgbClr val="FF0000"/>
                </a:solidFill>
                <a:latin typeface="+mn-lt"/>
                <a:cs typeface="Arial" charset="0"/>
              </a:rPr>
              <a:t>TRADITIONAL CHRISTIANITY</a:t>
            </a:r>
          </a:p>
          <a:p>
            <a:pPr algn="ctr" eaLnBrk="1" hangingPunct="1">
              <a:defRPr/>
            </a:pPr>
            <a:r>
              <a:rPr lang="en-US" sz="1600" b="1" dirty="0">
                <a:solidFill>
                  <a:srgbClr val="FF0000"/>
                </a:solidFill>
                <a:latin typeface="+mn-lt"/>
                <a:cs typeface="Arial" charset="0"/>
              </a:rPr>
              <a:t>Holy Ghost, Holy Spirit Confounded</a:t>
            </a:r>
          </a:p>
        </p:txBody>
      </p:sp>
      <p:graphicFrame>
        <p:nvGraphicFramePr>
          <p:cNvPr id="43" name="Object 42">
            <a:extLst>
              <a:ext uri="{FF2B5EF4-FFF2-40B4-BE49-F238E27FC236}">
                <a16:creationId xmlns:a16="http://schemas.microsoft.com/office/drawing/2014/main" id="{1D94FEEC-CEB0-4254-BC95-91E3FBFD20BA}"/>
              </a:ext>
            </a:extLst>
          </p:cNvPr>
          <p:cNvGraphicFramePr>
            <a:graphicFrameLocks noChangeAspect="1"/>
          </p:cNvGraphicFramePr>
          <p:nvPr>
            <p:extLst>
              <p:ext uri="{D42A27DB-BD31-4B8C-83A1-F6EECF244321}">
                <p14:modId xmlns:p14="http://schemas.microsoft.com/office/powerpoint/2010/main" val="3547141932"/>
              </p:ext>
            </p:extLst>
          </p:nvPr>
        </p:nvGraphicFramePr>
        <p:xfrm>
          <a:off x="1600200" y="4748769"/>
          <a:ext cx="3656186" cy="1575831"/>
        </p:xfrm>
        <a:graphic>
          <a:graphicData uri="http://schemas.openxmlformats.org/presentationml/2006/ole">
            <mc:AlternateContent xmlns:mc="http://schemas.openxmlformats.org/markup-compatibility/2006">
              <mc:Choice xmlns:v="urn:schemas-microsoft-com:vml" Requires="v">
                <p:oleObj r:id="rId9" imgW="6247440" imgH="2691720" progId="">
                  <p:embed/>
                </p:oleObj>
              </mc:Choice>
              <mc:Fallback>
                <p:oleObj r:id="rId9" imgW="6247440" imgH="2691720" progId="">
                  <p:embed/>
                  <p:pic>
                    <p:nvPicPr>
                      <p:cNvPr id="4" name="Object 3">
                        <a:extLst>
                          <a:ext uri="{FF2B5EF4-FFF2-40B4-BE49-F238E27FC236}">
                            <a16:creationId xmlns:a16="http://schemas.microsoft.com/office/drawing/2014/main" id="{4957A2C6-FC4E-4FE8-B185-A2293B46D692}"/>
                          </a:ext>
                        </a:extLst>
                      </p:cNvPr>
                      <p:cNvPicPr/>
                      <p:nvPr/>
                    </p:nvPicPr>
                    <p:blipFill>
                      <a:blip r:embed="rId10"/>
                      <a:stretch>
                        <a:fillRect/>
                      </a:stretch>
                    </p:blipFill>
                    <p:spPr>
                      <a:xfrm>
                        <a:off x="1600200" y="4748769"/>
                        <a:ext cx="3656186" cy="1575831"/>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CF85AB7C-BD7B-4AC1-90C5-04F16597E34D}"/>
              </a:ext>
            </a:extLst>
          </p:cNvPr>
          <p:cNvGraphicFramePr>
            <a:graphicFrameLocks noChangeAspect="1"/>
          </p:cNvGraphicFramePr>
          <p:nvPr>
            <p:extLst>
              <p:ext uri="{D42A27DB-BD31-4B8C-83A1-F6EECF244321}">
                <p14:modId xmlns:p14="http://schemas.microsoft.com/office/powerpoint/2010/main" val="3005334745"/>
              </p:ext>
            </p:extLst>
          </p:nvPr>
        </p:nvGraphicFramePr>
        <p:xfrm>
          <a:off x="6631356" y="4804128"/>
          <a:ext cx="2879771" cy="1484755"/>
        </p:xfrm>
        <a:graphic>
          <a:graphicData uri="http://schemas.openxmlformats.org/presentationml/2006/ole">
            <mc:AlternateContent xmlns:mc="http://schemas.openxmlformats.org/markup-compatibility/2006">
              <mc:Choice xmlns:v="urn:schemas-microsoft-com:vml" Requires="v">
                <p:oleObj r:id="rId11" imgW="4482360" imgH="2310840" progId="">
                  <p:embed/>
                </p:oleObj>
              </mc:Choice>
              <mc:Fallback>
                <p:oleObj r:id="rId11" imgW="4482360" imgH="2310840" progId="">
                  <p:embed/>
                  <p:pic>
                    <p:nvPicPr>
                      <p:cNvPr id="5" name="Object 4">
                        <a:extLst>
                          <a:ext uri="{FF2B5EF4-FFF2-40B4-BE49-F238E27FC236}">
                            <a16:creationId xmlns:a16="http://schemas.microsoft.com/office/drawing/2014/main" id="{80C0DB08-4A45-49B5-9D40-4DB903AF8337}"/>
                          </a:ext>
                        </a:extLst>
                      </p:cNvPr>
                      <p:cNvPicPr/>
                      <p:nvPr/>
                    </p:nvPicPr>
                    <p:blipFill>
                      <a:blip r:embed="rId12"/>
                      <a:stretch>
                        <a:fillRect/>
                      </a:stretch>
                    </p:blipFill>
                    <p:spPr>
                      <a:xfrm>
                        <a:off x="6631356" y="4804128"/>
                        <a:ext cx="2879771" cy="1484755"/>
                      </a:xfrm>
                      <a:prstGeom prst="rect">
                        <a:avLst/>
                      </a:prstGeom>
                    </p:spPr>
                  </p:pic>
                </p:oleObj>
              </mc:Fallback>
            </mc:AlternateContent>
          </a:graphicData>
        </a:graphic>
      </p:graphicFrame>
      <p:sp>
        <p:nvSpPr>
          <p:cNvPr id="45" name="TextBox 23">
            <a:extLst>
              <a:ext uri="{FF2B5EF4-FFF2-40B4-BE49-F238E27FC236}">
                <a16:creationId xmlns:a16="http://schemas.microsoft.com/office/drawing/2014/main" id="{CF407B1F-0392-458B-A136-2992161D1AB4}"/>
              </a:ext>
            </a:extLst>
          </p:cNvPr>
          <p:cNvSpPr txBox="1">
            <a:spLocks noChangeArrowheads="1"/>
          </p:cNvSpPr>
          <p:nvPr/>
        </p:nvSpPr>
        <p:spPr bwMode="auto">
          <a:xfrm>
            <a:off x="5762102" y="5527159"/>
            <a:ext cx="363538" cy="523875"/>
          </a:xfrm>
          <a:prstGeom prst="rect">
            <a:avLst/>
          </a:prstGeom>
          <a:noFill/>
          <a:ln w="9525">
            <a:noFill/>
            <a:miter lim="800000"/>
            <a:headEnd/>
            <a:tailEnd/>
          </a:ln>
        </p:spPr>
        <p:txBody>
          <a:bodyPr wrap="none">
            <a:spAutoFit/>
          </a:bodyPr>
          <a:lstStyle/>
          <a:p>
            <a:pPr eaLnBrk="1" hangingPunct="1">
              <a:defRPr/>
            </a:pPr>
            <a:r>
              <a:rPr lang="en-US" sz="2800" b="1" dirty="0">
                <a:cs typeface="Arial" charset="0"/>
              </a:rPr>
              <a:t>=</a:t>
            </a:r>
          </a:p>
        </p:txBody>
      </p:sp>
      <p:sp>
        <p:nvSpPr>
          <p:cNvPr id="46" name="TextBox 45">
            <a:extLst>
              <a:ext uri="{FF2B5EF4-FFF2-40B4-BE49-F238E27FC236}">
                <a16:creationId xmlns:a16="http://schemas.microsoft.com/office/drawing/2014/main" id="{8C4AB836-D8F2-44AF-9033-731925A5DE50}"/>
              </a:ext>
            </a:extLst>
          </p:cNvPr>
          <p:cNvSpPr txBox="1">
            <a:spLocks noChangeArrowheads="1"/>
          </p:cNvSpPr>
          <p:nvPr/>
        </p:nvSpPr>
        <p:spPr bwMode="auto">
          <a:xfrm>
            <a:off x="9511127" y="4838698"/>
            <a:ext cx="2645789" cy="830997"/>
          </a:xfrm>
          <a:prstGeom prst="rect">
            <a:avLst/>
          </a:prstGeom>
          <a:noFill/>
          <a:ln w="9525">
            <a:noFill/>
            <a:miter lim="800000"/>
            <a:headEnd/>
            <a:tailEnd/>
          </a:ln>
        </p:spPr>
        <p:txBody>
          <a:bodyPr wrap="none">
            <a:spAutoFit/>
          </a:bodyPr>
          <a:lstStyle/>
          <a:p>
            <a:pPr algn="ctr" eaLnBrk="1" hangingPunct="1">
              <a:defRPr/>
            </a:pPr>
            <a:r>
              <a:rPr lang="en-US" sz="2400" b="1" dirty="0">
                <a:solidFill>
                  <a:srgbClr val="00B050"/>
                </a:solidFill>
                <a:latin typeface="+mn-lt"/>
                <a:cs typeface="Arial" charset="0"/>
              </a:rPr>
              <a:t>NON-ABSOLUTISM </a:t>
            </a:r>
          </a:p>
          <a:p>
            <a:pPr algn="ctr" eaLnBrk="1" hangingPunct="1">
              <a:defRPr/>
            </a:pPr>
            <a:r>
              <a:rPr lang="en-US" sz="2400" b="1" dirty="0">
                <a:solidFill>
                  <a:srgbClr val="00B050"/>
                </a:solidFill>
                <a:latin typeface="+mn-lt"/>
                <a:cs typeface="Arial" charset="0"/>
              </a:rPr>
              <a:t>OF GOD</a:t>
            </a:r>
          </a:p>
        </p:txBody>
      </p:sp>
    </p:spTree>
    <p:extLst>
      <p:ext uri="{BB962C8B-B14F-4D97-AF65-F5344CB8AC3E}">
        <p14:creationId xmlns:p14="http://schemas.microsoft.com/office/powerpoint/2010/main" val="335703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 grpId="0"/>
      <p:bldP spid="31" grpId="0"/>
      <p:bldP spid="32" grpId="0"/>
      <p:bldP spid="33" grpId="0"/>
      <p:bldP spid="34" grpId="0"/>
      <p:bldP spid="35" grpId="0"/>
      <p:bldP spid="37" grpId="0"/>
      <p:bldP spid="38" grpId="0"/>
      <p:bldP spid="42"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21</a:t>
            </a:fld>
            <a:endParaRPr lang="en-US" dirty="0"/>
          </a:p>
        </p:txBody>
      </p:sp>
      <p:sp>
        <p:nvSpPr>
          <p:cNvPr id="5" name="Rectangle 4">
            <a:extLst>
              <a:ext uri="{FF2B5EF4-FFF2-40B4-BE49-F238E27FC236}">
                <a16:creationId xmlns:a16="http://schemas.microsoft.com/office/drawing/2014/main" id="{48BFF09A-3C2D-495D-9673-CB0516D3DC4E}"/>
              </a:ext>
            </a:extLst>
          </p:cNvPr>
          <p:cNvSpPr/>
          <p:nvPr/>
        </p:nvSpPr>
        <p:spPr>
          <a:xfrm>
            <a:off x="304800" y="2971800"/>
            <a:ext cx="11582400" cy="2123658"/>
          </a:xfrm>
          <a:prstGeom prst="rect">
            <a:avLst/>
          </a:prstGeom>
        </p:spPr>
        <p:txBody>
          <a:bodyPr wrap="square">
            <a:spAutoFit/>
          </a:bodyPr>
          <a:lstStyle/>
          <a:p>
            <a:pPr marL="0" marR="0">
              <a:spcBef>
                <a:spcPts val="0"/>
              </a:spcBef>
              <a:spcAft>
                <a:spcPts val="0"/>
              </a:spcAft>
            </a:pPr>
            <a:r>
              <a:rPr lang="en-US" sz="2200" b="1" dirty="0">
                <a:solidFill>
                  <a:srgbClr val="00FF00"/>
                </a:solidFill>
                <a:latin typeface="Calibri" panose="020F0502020204030204" pitchFamily="34" charset="0"/>
              </a:rPr>
              <a:t>President Howard W. Hunter: </a:t>
            </a:r>
            <a:r>
              <a:rPr lang="en-US" sz="2200" dirty="0">
                <a:solidFill>
                  <a:schemeClr val="bg1"/>
                </a:solidFill>
                <a:latin typeface="Calibri" panose="020F0502020204030204" pitchFamily="34" charset="0"/>
              </a:rPr>
              <a:t>“Let me offer a word of </a:t>
            </a:r>
            <a:r>
              <a:rPr lang="en-US" sz="2200" dirty="0">
                <a:solidFill>
                  <a:srgbClr val="FFFF00"/>
                </a:solidFill>
                <a:latin typeface="Calibri" panose="020F0502020204030204" pitchFamily="34" charset="0"/>
              </a:rPr>
              <a:t>caution</a:t>
            </a:r>
            <a:r>
              <a:rPr lang="en-US" sz="2200" dirty="0">
                <a:solidFill>
                  <a:schemeClr val="bg1"/>
                </a:solidFill>
                <a:latin typeface="Calibri" panose="020F0502020204030204" pitchFamily="34" charset="0"/>
              </a:rPr>
              <a:t>. … I think if we are not careful … , we may begin to try to </a:t>
            </a:r>
            <a:r>
              <a:rPr lang="en-US" sz="2200" dirty="0">
                <a:solidFill>
                  <a:srgbClr val="FF0000"/>
                </a:solidFill>
                <a:latin typeface="Calibri" panose="020F0502020204030204" pitchFamily="34" charset="0"/>
              </a:rPr>
              <a:t>counterfeit</a:t>
            </a:r>
            <a:r>
              <a:rPr lang="en-US" sz="2200" dirty="0">
                <a:solidFill>
                  <a:schemeClr val="bg1"/>
                </a:solidFill>
                <a:latin typeface="Calibri" panose="020F0502020204030204" pitchFamily="34" charset="0"/>
              </a:rPr>
              <a:t> the </a:t>
            </a:r>
            <a:r>
              <a:rPr lang="en-US" sz="2200" dirty="0">
                <a:solidFill>
                  <a:srgbClr val="00FF00"/>
                </a:solidFill>
                <a:latin typeface="Calibri" panose="020F0502020204030204" pitchFamily="34" charset="0"/>
              </a:rPr>
              <a:t>true influence </a:t>
            </a:r>
            <a:r>
              <a:rPr lang="en-US" sz="2200" dirty="0">
                <a:solidFill>
                  <a:schemeClr val="bg1"/>
                </a:solidFill>
                <a:latin typeface="Calibri" panose="020F0502020204030204" pitchFamily="34" charset="0"/>
              </a:rPr>
              <a:t>of the Spirit of the Lord by </a:t>
            </a:r>
            <a:r>
              <a:rPr lang="en-US" sz="2200" dirty="0">
                <a:solidFill>
                  <a:srgbClr val="FF0000"/>
                </a:solidFill>
                <a:latin typeface="Calibri" panose="020F0502020204030204" pitchFamily="34" charset="0"/>
              </a:rPr>
              <a:t>unworthy</a:t>
            </a:r>
            <a:r>
              <a:rPr lang="en-US" sz="2200" dirty="0">
                <a:solidFill>
                  <a:schemeClr val="bg1"/>
                </a:solidFill>
                <a:latin typeface="Calibri" panose="020F0502020204030204" pitchFamily="34" charset="0"/>
              </a:rPr>
              <a:t> and </a:t>
            </a:r>
            <a:r>
              <a:rPr lang="en-US" sz="2200" dirty="0">
                <a:solidFill>
                  <a:srgbClr val="FF0000"/>
                </a:solidFill>
                <a:latin typeface="Calibri" panose="020F0502020204030204" pitchFamily="34" charset="0"/>
              </a:rPr>
              <a:t>manipulative</a:t>
            </a:r>
            <a:r>
              <a:rPr lang="en-US" sz="2200" dirty="0">
                <a:solidFill>
                  <a:schemeClr val="bg1"/>
                </a:solidFill>
                <a:latin typeface="Calibri" panose="020F0502020204030204" pitchFamily="34" charset="0"/>
              </a:rPr>
              <a:t> means. I get concerned when it appears that </a:t>
            </a:r>
            <a:r>
              <a:rPr lang="en-US" sz="2200" dirty="0">
                <a:solidFill>
                  <a:srgbClr val="FFFF00"/>
                </a:solidFill>
                <a:latin typeface="Calibri" panose="020F0502020204030204" pitchFamily="34" charset="0"/>
              </a:rPr>
              <a:t>strong emotion </a:t>
            </a:r>
            <a:r>
              <a:rPr lang="en-US" sz="2200" dirty="0">
                <a:solidFill>
                  <a:schemeClr val="bg1"/>
                </a:solidFill>
                <a:latin typeface="Calibri" panose="020F0502020204030204" pitchFamily="34" charset="0"/>
              </a:rPr>
              <a:t>or free-flowing tears are </a:t>
            </a:r>
            <a:r>
              <a:rPr lang="en-US" sz="2200" dirty="0">
                <a:solidFill>
                  <a:srgbClr val="FF0000"/>
                </a:solidFill>
                <a:latin typeface="Calibri" panose="020F0502020204030204" pitchFamily="34" charset="0"/>
              </a:rPr>
              <a:t>equated</a:t>
            </a:r>
            <a:r>
              <a:rPr lang="en-US" sz="2200" dirty="0">
                <a:solidFill>
                  <a:schemeClr val="bg1"/>
                </a:solidFill>
                <a:latin typeface="Calibri" panose="020F0502020204030204" pitchFamily="34" charset="0"/>
              </a:rPr>
              <a:t> with the presence of the Spirit. Certainly the Spirit of the Lord can bring strong emotional feelings, including tears, but that </a:t>
            </a:r>
            <a:r>
              <a:rPr lang="en-US" sz="2200" dirty="0">
                <a:solidFill>
                  <a:srgbClr val="FFFF00"/>
                </a:solidFill>
                <a:latin typeface="Calibri" panose="020F0502020204030204" pitchFamily="34" charset="0"/>
              </a:rPr>
              <a:t>outward manifestation </a:t>
            </a:r>
            <a:r>
              <a:rPr lang="en-US" sz="2200" dirty="0">
                <a:solidFill>
                  <a:schemeClr val="bg1"/>
                </a:solidFill>
                <a:latin typeface="Calibri" panose="020F0502020204030204" pitchFamily="34" charset="0"/>
              </a:rPr>
              <a:t>ought </a:t>
            </a:r>
            <a:r>
              <a:rPr lang="en-US" sz="2200" dirty="0">
                <a:solidFill>
                  <a:srgbClr val="FF0000"/>
                </a:solidFill>
                <a:latin typeface="Calibri" panose="020F0502020204030204" pitchFamily="34" charset="0"/>
              </a:rPr>
              <a:t>not to be confused </a:t>
            </a:r>
            <a:r>
              <a:rPr lang="en-US" sz="2200" dirty="0">
                <a:solidFill>
                  <a:schemeClr val="bg1"/>
                </a:solidFill>
                <a:latin typeface="Calibri" panose="020F0502020204030204" pitchFamily="34" charset="0"/>
              </a:rPr>
              <a:t>with the presence of the Spirit itself.” </a:t>
            </a:r>
            <a:r>
              <a:rPr lang="en-US" sz="1400" dirty="0">
                <a:solidFill>
                  <a:schemeClr val="bg1"/>
                </a:solidFill>
                <a:latin typeface="Calibri" panose="020F0502020204030204" pitchFamily="34" charset="0"/>
              </a:rPr>
              <a:t>(The Teachings of Howard W. Hunter, p184. Preach My Gospel chap. 4)</a:t>
            </a:r>
          </a:p>
        </p:txBody>
      </p:sp>
      <p:sp>
        <p:nvSpPr>
          <p:cNvPr id="6" name="TextBox 2">
            <a:extLst>
              <a:ext uri="{FF2B5EF4-FFF2-40B4-BE49-F238E27FC236}">
                <a16:creationId xmlns:a16="http://schemas.microsoft.com/office/drawing/2014/main" id="{3433A7B1-E709-4F7B-B084-FE94BE1ACC80}"/>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CAUTION: Feeling the Spirit is not the same as Emotion</a:t>
            </a:r>
            <a:endParaRPr lang="en-US" altLang="en-US" sz="2800" dirty="0">
              <a:solidFill>
                <a:srgbClr val="FF0000"/>
              </a:solidFill>
              <a:latin typeface="Calibri" panose="020F0502020204030204" pitchFamily="34" charset="0"/>
            </a:endParaRPr>
          </a:p>
        </p:txBody>
      </p:sp>
      <p:sp>
        <p:nvSpPr>
          <p:cNvPr id="7" name="Rectangle 6">
            <a:extLst>
              <a:ext uri="{FF2B5EF4-FFF2-40B4-BE49-F238E27FC236}">
                <a16:creationId xmlns:a16="http://schemas.microsoft.com/office/drawing/2014/main" id="{48C92283-7746-4CA3-BBC7-3F0D207DDA5B}"/>
              </a:ext>
            </a:extLst>
          </p:cNvPr>
          <p:cNvSpPr/>
          <p:nvPr/>
        </p:nvSpPr>
        <p:spPr>
          <a:xfrm>
            <a:off x="332852" y="789563"/>
            <a:ext cx="11706748" cy="1877437"/>
          </a:xfrm>
          <a:prstGeom prst="rect">
            <a:avLst/>
          </a:prstGeom>
        </p:spPr>
        <p:txBody>
          <a:bodyPr wrap="square">
            <a:spAutoFit/>
          </a:bodyPr>
          <a:lstStyle/>
          <a:p>
            <a:pPr marL="0" marR="0">
              <a:spcBef>
                <a:spcPts val="0"/>
              </a:spcBef>
              <a:spcAft>
                <a:spcPts val="0"/>
              </a:spcAft>
            </a:pPr>
            <a:r>
              <a:rPr lang="en-US" sz="2800" dirty="0">
                <a:solidFill>
                  <a:srgbClr val="FFFF00"/>
                </a:solidFill>
                <a:latin typeface="Calibri" panose="020F0502020204030204" pitchFamily="34" charset="0"/>
              </a:rPr>
              <a:t>Conflicting Definitions on “Feeling”:</a:t>
            </a:r>
          </a:p>
          <a:p>
            <a:pPr marL="285750" marR="0" indent="-285750">
              <a:spcBef>
                <a:spcPts val="0"/>
              </a:spcBef>
              <a:spcAft>
                <a:spcPts val="0"/>
              </a:spcAft>
              <a:buFont typeface="Arial" panose="020B0604020202020204" pitchFamily="34" charset="0"/>
              <a:buChar char="•"/>
            </a:pPr>
            <a:r>
              <a:rPr lang="en-US" sz="2200" dirty="0">
                <a:solidFill>
                  <a:srgbClr val="FFFF00"/>
                </a:solidFill>
                <a:latin typeface="Calibri" panose="020F0502020204030204" pitchFamily="34" charset="0"/>
              </a:rPr>
              <a:t>Physical Sensation: </a:t>
            </a:r>
            <a:r>
              <a:rPr lang="en-US" sz="2200" dirty="0">
                <a:solidFill>
                  <a:schemeClr val="bg1"/>
                </a:solidFill>
                <a:latin typeface="Calibri" panose="020F0502020204030204" pitchFamily="34" charset="0"/>
              </a:rPr>
              <a:t>(hot/cold, rough/smooth, electric shock, heartburn)</a:t>
            </a:r>
          </a:p>
          <a:p>
            <a:pPr marL="285750" marR="0" indent="-285750">
              <a:spcBef>
                <a:spcPts val="0"/>
              </a:spcBef>
              <a:spcAft>
                <a:spcPts val="0"/>
              </a:spcAft>
              <a:buFont typeface="Arial" panose="020B0604020202020204" pitchFamily="34" charset="0"/>
              <a:buChar char="•"/>
            </a:pPr>
            <a:r>
              <a:rPr lang="en-US" sz="2200" dirty="0">
                <a:solidFill>
                  <a:srgbClr val="FFFF00"/>
                </a:solidFill>
                <a:latin typeface="Calibri" panose="020F0502020204030204" pitchFamily="34" charset="0"/>
              </a:rPr>
              <a:t>Physiological State:</a:t>
            </a:r>
            <a:r>
              <a:rPr lang="en-US" sz="2200" dirty="0">
                <a:solidFill>
                  <a:schemeClr val="bg1"/>
                </a:solidFill>
                <a:latin typeface="Calibri" panose="020F0502020204030204" pitchFamily="34" charset="0"/>
              </a:rPr>
              <a:t> (hormonal, fight/flight, frozen with fear, burning with lust)</a:t>
            </a:r>
          </a:p>
          <a:p>
            <a:pPr marL="285750" marR="0" indent="-285750">
              <a:spcBef>
                <a:spcPts val="0"/>
              </a:spcBef>
              <a:spcAft>
                <a:spcPts val="0"/>
              </a:spcAft>
              <a:buFont typeface="Arial" panose="020B0604020202020204" pitchFamily="34" charset="0"/>
              <a:buChar char="•"/>
            </a:pPr>
            <a:r>
              <a:rPr lang="en-US" sz="2200" dirty="0">
                <a:solidFill>
                  <a:srgbClr val="FFFF00"/>
                </a:solidFill>
                <a:latin typeface="Calibri" panose="020F0502020204030204" pitchFamily="34" charset="0"/>
              </a:rPr>
              <a:t>Emotional:</a:t>
            </a:r>
            <a:r>
              <a:rPr lang="en-US" sz="2200" dirty="0">
                <a:solidFill>
                  <a:schemeClr val="bg1"/>
                </a:solidFill>
                <a:latin typeface="Calibri" panose="020F0502020204030204" pitchFamily="34" charset="0"/>
              </a:rPr>
              <a:t> (joy, sorrow, anger, shame, peace, love)</a:t>
            </a:r>
          </a:p>
          <a:p>
            <a:pPr marL="285750" marR="0" indent="-285750">
              <a:spcBef>
                <a:spcPts val="0"/>
              </a:spcBef>
              <a:spcAft>
                <a:spcPts val="0"/>
              </a:spcAft>
              <a:buFont typeface="Arial" panose="020B0604020202020204" pitchFamily="34" charset="0"/>
              <a:buChar char="•"/>
            </a:pPr>
            <a:r>
              <a:rPr lang="en-US" sz="2200" dirty="0">
                <a:solidFill>
                  <a:srgbClr val="00FF00"/>
                </a:solidFill>
                <a:latin typeface="Calibri" panose="020F0502020204030204" pitchFamily="34" charset="0"/>
              </a:rPr>
              <a:t>Spiritual Sensation:</a:t>
            </a:r>
            <a:r>
              <a:rPr lang="en-US" sz="2200" dirty="0">
                <a:solidFill>
                  <a:schemeClr val="bg1"/>
                </a:solidFill>
                <a:latin typeface="Calibri" panose="020F0502020204030204" pitchFamily="34" charset="0"/>
              </a:rPr>
              <a:t> (burning in bosom, enlightened mind) </a:t>
            </a:r>
            <a:endParaRPr lang="en-US" sz="2200" b="0" i="0" dirty="0">
              <a:solidFill>
                <a:schemeClr val="bg1"/>
              </a:solidFill>
              <a:effectLst/>
              <a:latin typeface="Calibri" panose="020F0502020204030204" pitchFamily="34" charset="0"/>
            </a:endParaRPr>
          </a:p>
        </p:txBody>
      </p:sp>
      <p:sp>
        <p:nvSpPr>
          <p:cNvPr id="8" name="Rectangle 7">
            <a:extLst>
              <a:ext uri="{FF2B5EF4-FFF2-40B4-BE49-F238E27FC236}">
                <a16:creationId xmlns:a16="http://schemas.microsoft.com/office/drawing/2014/main" id="{E199B4A5-DC75-4570-8BB3-CCE74B74914F}"/>
              </a:ext>
            </a:extLst>
          </p:cNvPr>
          <p:cNvSpPr/>
          <p:nvPr/>
        </p:nvSpPr>
        <p:spPr>
          <a:xfrm>
            <a:off x="304800" y="5445204"/>
            <a:ext cx="11706748" cy="1107996"/>
          </a:xfrm>
          <a:prstGeom prst="rect">
            <a:avLst/>
          </a:prstGeom>
        </p:spPr>
        <p:txBody>
          <a:bodyPr wrap="square">
            <a:spAutoFit/>
          </a:bodyPr>
          <a:lstStyle/>
          <a:p>
            <a:pPr marL="0" marR="0">
              <a:spcBef>
                <a:spcPts val="0"/>
              </a:spcBef>
              <a:spcAft>
                <a:spcPts val="0"/>
              </a:spcAft>
            </a:pPr>
            <a:r>
              <a:rPr lang="en-US" sz="2200" b="1" dirty="0">
                <a:solidFill>
                  <a:srgbClr val="00FF00"/>
                </a:solidFill>
                <a:latin typeface="Calibri" panose="020F0502020204030204" pitchFamily="34" charset="0"/>
              </a:rPr>
              <a:t>President Gordon B. Hinckley: </a:t>
            </a:r>
            <a:r>
              <a:rPr lang="en-US" sz="2200" dirty="0">
                <a:solidFill>
                  <a:schemeClr val="bg1"/>
                </a:solidFill>
                <a:latin typeface="Calibri" panose="020F0502020204030204" pitchFamily="34" charset="0"/>
              </a:rPr>
              <a:t>“The things of God are understood by the Spirit of God. That Spirit is </a:t>
            </a:r>
            <a:r>
              <a:rPr lang="en-US" sz="2200" dirty="0">
                <a:solidFill>
                  <a:srgbClr val="00FF00"/>
                </a:solidFill>
                <a:latin typeface="Calibri" panose="020F0502020204030204" pitchFamily="34" charset="0"/>
              </a:rPr>
              <a:t>real</a:t>
            </a:r>
            <a:r>
              <a:rPr lang="en-US" sz="2200" dirty="0">
                <a:solidFill>
                  <a:schemeClr val="bg1"/>
                </a:solidFill>
                <a:latin typeface="Calibri" panose="020F0502020204030204" pitchFamily="34" charset="0"/>
              </a:rPr>
              <a:t>. To those who have experienced its workings, the knowledge so gained is as real as that which is acquired through the operation of the five </a:t>
            </a:r>
            <a:r>
              <a:rPr lang="en-US" sz="2200" dirty="0">
                <a:solidFill>
                  <a:srgbClr val="00FF00"/>
                </a:solidFill>
                <a:latin typeface="Calibri" panose="020F0502020204030204" pitchFamily="34" charset="0"/>
              </a:rPr>
              <a:t>senses</a:t>
            </a:r>
            <a:r>
              <a:rPr lang="en-US" sz="220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(Teachings of Presidents of the Church: Gordon B. Hinckley Chapter 7)</a:t>
            </a:r>
          </a:p>
        </p:txBody>
      </p:sp>
    </p:spTree>
    <p:extLst>
      <p:ext uri="{BB962C8B-B14F-4D97-AF65-F5344CB8AC3E}">
        <p14:creationId xmlns:p14="http://schemas.microsoft.com/office/powerpoint/2010/main" val="213092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22</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pic>
        <p:nvPicPr>
          <p:cNvPr id="19" name="Picture 5" descr="C:\Documents and Settings\David\My Documents\istock 1\universe.jpg">
            <a:extLst>
              <a:ext uri="{FF2B5EF4-FFF2-40B4-BE49-F238E27FC236}">
                <a16:creationId xmlns:a16="http://schemas.microsoft.com/office/drawing/2014/main" id="{E7E0EB1E-ED42-4ECF-8BBE-9D527251B5D5}"/>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0" name="Rectangle 3">
            <a:extLst>
              <a:ext uri="{FF2B5EF4-FFF2-40B4-BE49-F238E27FC236}">
                <a16:creationId xmlns:a16="http://schemas.microsoft.com/office/drawing/2014/main" id="{37F4AEFD-1757-40A7-9FFB-0A47495491A0}"/>
              </a:ext>
            </a:extLst>
          </p:cNvPr>
          <p:cNvSpPr>
            <a:spLocks noChangeArrowheads="1"/>
          </p:cNvSpPr>
          <p:nvPr/>
        </p:nvSpPr>
        <p:spPr bwMode="auto">
          <a:xfrm>
            <a:off x="76200" y="1997075"/>
            <a:ext cx="12039600" cy="2791293"/>
          </a:xfrm>
          <a:prstGeom prst="rect">
            <a:avLst/>
          </a:prstGeom>
          <a:noFill/>
          <a:ln w="9525">
            <a:noFill/>
            <a:miter lim="800000"/>
            <a:headEnd/>
            <a:tailEnd/>
          </a:ln>
          <a:effectLst/>
        </p:spPr>
        <p:txBody>
          <a:bodyPr wrap="square" lIns="82058" tIns="41029" rIns="82058" bIns="41029">
            <a:spAutoFit/>
          </a:bodyPr>
          <a:lstStyle/>
          <a:p>
            <a:pPr algn="ctr" defTabSz="820738" eaLnBrk="0" fontAlgn="auto" hangingPunct="0">
              <a:spcBef>
                <a:spcPts val="0"/>
              </a:spcBef>
              <a:spcAft>
                <a:spcPts val="0"/>
              </a:spcAft>
              <a:defRPr/>
            </a:pPr>
            <a:r>
              <a:rPr lang="en-US" sz="8000" dirty="0">
                <a:solidFill>
                  <a:srgbClr val="00FF00"/>
                </a:solidFill>
                <a:effectLst>
                  <a:outerShdw blurRad="38100" dist="38100" dir="2700000" algn="tl">
                    <a:srgbClr val="000000">
                      <a:alpha val="43137"/>
                    </a:srgbClr>
                  </a:outerShdw>
                </a:effectLst>
                <a:latin typeface="Calibri" pitchFamily="34" charset="0"/>
                <a:cs typeface="+mn-cs"/>
              </a:rPr>
              <a:t>THE HOLY SPIRIT</a:t>
            </a:r>
          </a:p>
          <a:p>
            <a:pPr algn="ctr" defTabSz="820738" eaLnBrk="0" fontAlgn="auto" hangingPunct="0">
              <a:spcBef>
                <a:spcPts val="0"/>
              </a:spcBef>
              <a:spcAft>
                <a:spcPts val="0"/>
              </a:spcAft>
              <a:defRPr/>
            </a:pPr>
            <a:endParaRPr lang="en-US" sz="2400" dirty="0">
              <a:solidFill>
                <a:srgbClr val="00FF00"/>
              </a:solidFill>
              <a:effectLst>
                <a:outerShdw blurRad="38100" dist="38100" dir="2700000" algn="tl">
                  <a:srgbClr val="000000">
                    <a:alpha val="43137"/>
                  </a:srgbClr>
                </a:outerShdw>
              </a:effectLst>
              <a:latin typeface="Calibri" pitchFamily="34" charset="0"/>
              <a:cs typeface="+mn-cs"/>
            </a:endParaRPr>
          </a:p>
          <a:p>
            <a:pPr algn="ctr" fontAlgn="auto">
              <a:spcBef>
                <a:spcPts val="0"/>
              </a:spcBef>
              <a:spcAft>
                <a:spcPts val="0"/>
              </a:spcAft>
              <a:defRPr/>
            </a:pPr>
            <a:r>
              <a:rPr lang="en-US" sz="3600" dirty="0">
                <a:solidFill>
                  <a:srgbClr val="00FF00"/>
                </a:solidFill>
                <a:effectLst>
                  <a:outerShdw blurRad="38100" dist="38100" dir="2700000" algn="tl">
                    <a:srgbClr val="000000">
                      <a:alpha val="43137"/>
                    </a:srgbClr>
                  </a:outerShdw>
                </a:effectLst>
                <a:latin typeface="Calibri" pitchFamily="34" charset="0"/>
                <a:cs typeface="+mn-cs"/>
              </a:rPr>
              <a:t>Not a Divine Being</a:t>
            </a:r>
          </a:p>
          <a:p>
            <a:pPr algn="ctr" fontAlgn="auto">
              <a:spcBef>
                <a:spcPts val="0"/>
              </a:spcBef>
              <a:spcAft>
                <a:spcPts val="0"/>
              </a:spcAft>
              <a:defRPr/>
            </a:pPr>
            <a:r>
              <a:rPr lang="en-US" sz="3600" dirty="0">
                <a:solidFill>
                  <a:srgbClr val="00FF00"/>
                </a:solidFill>
                <a:effectLst>
                  <a:outerShdw blurRad="38100" dist="38100" dir="2700000" algn="tl">
                    <a:srgbClr val="000000">
                      <a:alpha val="43137"/>
                    </a:srgbClr>
                  </a:outerShdw>
                </a:effectLst>
                <a:latin typeface="Calibri" pitchFamily="34" charset="0"/>
                <a:cs typeface="+mn-cs"/>
              </a:rPr>
              <a:t>But a Divine Substance</a:t>
            </a:r>
            <a:endParaRPr lang="en-US" sz="8000" dirty="0">
              <a:solidFill>
                <a:srgbClr val="00FF00"/>
              </a:solidFill>
              <a:effectLst>
                <a:outerShdw blurRad="38100" dist="38100" dir="2700000" algn="tl">
                  <a:srgbClr val="000000">
                    <a:alpha val="43137"/>
                  </a:srgbClr>
                </a:outerShdw>
              </a:effectLst>
              <a:latin typeface="Calibri" pitchFamily="34" charset="0"/>
              <a:cs typeface="+mn-cs"/>
            </a:endParaRPr>
          </a:p>
        </p:txBody>
      </p:sp>
      <p:sp>
        <p:nvSpPr>
          <p:cNvPr id="21" name="TextBox 43">
            <a:extLst>
              <a:ext uri="{FF2B5EF4-FFF2-40B4-BE49-F238E27FC236}">
                <a16:creationId xmlns:a16="http://schemas.microsoft.com/office/drawing/2014/main" id="{735A7CBA-D14B-43B5-A360-25BC640FBE68}"/>
              </a:ext>
            </a:extLst>
          </p:cNvPr>
          <p:cNvSpPr txBox="1">
            <a:spLocks noChangeArrowheads="1"/>
          </p:cNvSpPr>
          <p:nvPr/>
        </p:nvSpPr>
        <p:spPr bwMode="auto">
          <a:xfrm>
            <a:off x="76200" y="211137"/>
            <a:ext cx="12039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dirty="0">
                <a:solidFill>
                  <a:srgbClr val="00FF00"/>
                </a:solidFill>
                <a:latin typeface="Calibri" panose="020F0502020204030204" pitchFamily="34" charset="0"/>
              </a:rPr>
              <a:t>The Key to Unraveling the Mysteries</a:t>
            </a:r>
          </a:p>
          <a:p>
            <a:pPr algn="ctr" eaLnBrk="1" hangingPunct="1"/>
            <a:r>
              <a:rPr lang="en-US" altLang="en-US" sz="4000" dirty="0">
                <a:solidFill>
                  <a:srgbClr val="00FF00"/>
                </a:solidFill>
                <a:latin typeface="Calibri" panose="020F0502020204030204" pitchFamily="34" charset="0"/>
              </a:rPr>
              <a:t>of Eternalism and God’s Divine Nature</a:t>
            </a:r>
          </a:p>
        </p:txBody>
      </p:sp>
      <p:sp>
        <p:nvSpPr>
          <p:cNvPr id="22" name="Rectangle 21">
            <a:extLst>
              <a:ext uri="{FF2B5EF4-FFF2-40B4-BE49-F238E27FC236}">
                <a16:creationId xmlns:a16="http://schemas.microsoft.com/office/drawing/2014/main" id="{134D6609-4C00-4F5C-A0C5-D391A394D0A0}"/>
              </a:ext>
            </a:extLst>
          </p:cNvPr>
          <p:cNvSpPr/>
          <p:nvPr/>
        </p:nvSpPr>
        <p:spPr bwMode="auto">
          <a:xfrm>
            <a:off x="0" y="0"/>
            <a:ext cx="12192000" cy="6843712"/>
          </a:xfrm>
          <a:prstGeom prst="rect">
            <a:avLst/>
          </a:prstGeom>
          <a:gradFill flip="none" rotWithShape="1">
            <a:gsLst>
              <a:gs pos="0">
                <a:srgbClr val="FFFF09">
                  <a:shade val="30000"/>
                  <a:satMod val="115000"/>
                </a:srgbClr>
              </a:gs>
              <a:gs pos="50000">
                <a:srgbClr val="FFFF09">
                  <a:shade val="67500"/>
                  <a:satMod val="115000"/>
                </a:srgbClr>
              </a:gs>
              <a:gs pos="100000">
                <a:srgbClr val="FFFF0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 Box 12">
            <a:extLst>
              <a:ext uri="{FF2B5EF4-FFF2-40B4-BE49-F238E27FC236}">
                <a16:creationId xmlns:a16="http://schemas.microsoft.com/office/drawing/2014/main" id="{D790FA7F-DA55-484D-BB82-DF7C2D156FAB}"/>
              </a:ext>
            </a:extLst>
          </p:cNvPr>
          <p:cNvSpPr txBox="1">
            <a:spLocks noChangeArrowheads="1"/>
          </p:cNvSpPr>
          <p:nvPr/>
        </p:nvSpPr>
        <p:spPr bwMode="auto">
          <a:xfrm>
            <a:off x="0" y="2595940"/>
            <a:ext cx="1211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600" dirty="0">
                <a:latin typeface="Calibri" panose="020F0502020204030204" pitchFamily="34" charset="0"/>
              </a:rPr>
              <a:t>HOLY SPIRIT</a:t>
            </a:r>
          </a:p>
        </p:txBody>
      </p:sp>
      <p:sp>
        <p:nvSpPr>
          <p:cNvPr id="24" name="Rectangle 23">
            <a:extLst>
              <a:ext uri="{FF2B5EF4-FFF2-40B4-BE49-F238E27FC236}">
                <a16:creationId xmlns:a16="http://schemas.microsoft.com/office/drawing/2014/main" id="{5FFCDA3A-9D68-4B43-9477-C3D4C2B48C86}"/>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1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6" name="Rectangle 5">
            <a:extLst>
              <a:ext uri="{FF2B5EF4-FFF2-40B4-BE49-F238E27FC236}">
                <a16:creationId xmlns:a16="http://schemas.microsoft.com/office/drawing/2014/main" id="{31BB857F-A68D-434A-8367-B5C3D97E53BB}"/>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9" name="Text Box 5">
            <a:extLst>
              <a:ext uri="{FF2B5EF4-FFF2-40B4-BE49-F238E27FC236}">
                <a16:creationId xmlns:a16="http://schemas.microsoft.com/office/drawing/2014/main" id="{8BB28D4D-925E-4B7D-B6A9-59064470D306}"/>
              </a:ext>
            </a:extLst>
          </p:cNvPr>
          <p:cNvSpPr txBox="1">
            <a:spLocks noChangeArrowheads="1"/>
          </p:cNvSpPr>
          <p:nvPr/>
        </p:nvSpPr>
        <p:spPr bwMode="auto">
          <a:xfrm>
            <a:off x="304800" y="3306901"/>
            <a:ext cx="11658600" cy="3170099"/>
          </a:xfrm>
          <a:prstGeom prst="rect">
            <a:avLst/>
          </a:prstGeom>
          <a:noFill/>
          <a:ln w="9525">
            <a:noFill/>
            <a:miter lim="800000"/>
            <a:headEnd/>
            <a:tailEnd/>
          </a:ln>
        </p:spPr>
        <p:txBody>
          <a:bodyPr wrap="square">
            <a:spAutoFit/>
          </a:bodyPr>
          <a:lstStyle/>
          <a:p>
            <a:pPr lvl="0" eaLnBrk="1" hangingPunct="1">
              <a:defRPr/>
            </a:pPr>
            <a:r>
              <a:rPr lang="en-US" sz="2000" b="1" dirty="0">
                <a:solidFill>
                  <a:srgbClr val="00FF00"/>
                </a:solidFill>
                <a:latin typeface="+mn-lt"/>
                <a:cs typeface="+mn-cs"/>
              </a:rPr>
              <a:t>Elder Charles W. Penrose: </a:t>
            </a:r>
            <a:r>
              <a:rPr lang="en-US" sz="2000" dirty="0">
                <a:solidFill>
                  <a:schemeClr val="bg1"/>
                </a:solidFill>
                <a:latin typeface="+mn-lt"/>
                <a:cs typeface="+mn-cs"/>
              </a:rPr>
              <a:t>“As I have previously explained, God is </a:t>
            </a:r>
            <a:r>
              <a:rPr lang="en-US" sz="2000" dirty="0">
                <a:solidFill>
                  <a:srgbClr val="FF0000"/>
                </a:solidFill>
                <a:latin typeface="+mn-lt"/>
                <a:cs typeface="+mn-cs"/>
              </a:rPr>
              <a:t>not every where present personally</a:t>
            </a:r>
            <a:r>
              <a:rPr lang="en-US" sz="2000" dirty="0">
                <a:solidFill>
                  <a:schemeClr val="bg1"/>
                </a:solidFill>
                <a:latin typeface="+mn-lt"/>
                <a:cs typeface="+mn-cs"/>
              </a:rPr>
              <a:t>, but He is </a:t>
            </a:r>
            <a:r>
              <a:rPr lang="en-US" sz="2000" b="1" dirty="0">
                <a:solidFill>
                  <a:srgbClr val="00FF00"/>
                </a:solidFill>
                <a:latin typeface="+mn-lt"/>
                <a:cs typeface="+mn-cs"/>
              </a:rPr>
              <a:t>omnipresent</a:t>
            </a:r>
            <a:r>
              <a:rPr lang="en-US" sz="2000" dirty="0">
                <a:solidFill>
                  <a:schemeClr val="bg1"/>
                </a:solidFill>
                <a:latin typeface="+mn-lt"/>
                <a:cs typeface="+mn-cs"/>
              </a:rPr>
              <a:t> in the power of that spirit—the </a:t>
            </a:r>
            <a:r>
              <a:rPr lang="en-US" sz="2000" dirty="0">
                <a:solidFill>
                  <a:srgbClr val="00FF00"/>
                </a:solidFill>
                <a:latin typeface="+mn-lt"/>
                <a:cs typeface="+mn-cs"/>
              </a:rPr>
              <a:t>Holy Spirit</a:t>
            </a:r>
            <a:r>
              <a:rPr lang="en-US" sz="2000" dirty="0">
                <a:solidFill>
                  <a:schemeClr val="bg1"/>
                </a:solidFill>
                <a:latin typeface="+mn-lt"/>
                <a:cs typeface="+mn-cs"/>
              </a:rPr>
              <a:t>—which animates all created things … This Spirit which </a:t>
            </a:r>
            <a:r>
              <a:rPr lang="en-US" sz="2000" dirty="0">
                <a:solidFill>
                  <a:srgbClr val="00FF00"/>
                </a:solidFill>
                <a:latin typeface="+mn-lt"/>
                <a:cs typeface="+mn-cs"/>
              </a:rPr>
              <a:t>pervades all things</a:t>
            </a:r>
            <a:r>
              <a:rPr lang="en-US" sz="2000" dirty="0">
                <a:solidFill>
                  <a:schemeClr val="bg1"/>
                </a:solidFill>
                <a:latin typeface="+mn-lt"/>
                <a:cs typeface="+mn-cs"/>
              </a:rPr>
              <a:t> which is the light and life of all things, by which our Heavenly Father operates, by which He is </a:t>
            </a:r>
            <a:r>
              <a:rPr lang="en-US" sz="2000" b="1" dirty="0">
                <a:solidFill>
                  <a:srgbClr val="00FF00"/>
                </a:solidFill>
                <a:latin typeface="+mn-lt"/>
                <a:cs typeface="+mn-cs"/>
              </a:rPr>
              <a:t>omnipotent</a:t>
            </a:r>
            <a:r>
              <a:rPr lang="en-US" sz="2000" dirty="0">
                <a:solidFill>
                  <a:schemeClr val="bg1"/>
                </a:solidFill>
                <a:latin typeface="+mn-lt"/>
                <a:cs typeface="+mn-cs"/>
              </a:rPr>
              <a:t>, never had a beginning and never will have an end. It is the light of truth; it is the </a:t>
            </a:r>
            <a:r>
              <a:rPr lang="en-US" sz="2000" dirty="0">
                <a:solidFill>
                  <a:srgbClr val="00FF00"/>
                </a:solidFill>
                <a:latin typeface="+mn-lt"/>
                <a:cs typeface="+mn-cs"/>
              </a:rPr>
              <a:t>spirit of intelligence</a:t>
            </a:r>
            <a:r>
              <a:rPr lang="en-US" sz="2000" dirty="0">
                <a:solidFill>
                  <a:schemeClr val="bg1"/>
                </a:solidFill>
                <a:latin typeface="+mn-lt"/>
                <a:cs typeface="+mn-cs"/>
              </a:rPr>
              <a:t> … Now, this </a:t>
            </a:r>
            <a:r>
              <a:rPr lang="en-US" sz="2000" dirty="0">
                <a:solidFill>
                  <a:srgbClr val="00FF00"/>
                </a:solidFill>
                <a:latin typeface="+mn-lt"/>
                <a:cs typeface="+mn-cs"/>
              </a:rPr>
              <a:t>Spirit always existed</a:t>
            </a:r>
            <a:r>
              <a:rPr lang="en-US" sz="2000" dirty="0">
                <a:solidFill>
                  <a:schemeClr val="bg1"/>
                </a:solidFill>
                <a:latin typeface="+mn-lt"/>
                <a:cs typeface="+mn-cs"/>
              </a:rPr>
              <a:t>; it always operated, but it is not, understood, and cannot be comprehended except through organisms. … If you see a man you behold its most perfect earthly manifestation. And if you see a glorified man, </a:t>
            </a:r>
            <a:r>
              <a:rPr lang="en-US" sz="2000" dirty="0">
                <a:solidFill>
                  <a:prstClr val="white"/>
                </a:solidFill>
                <a:latin typeface="+mn-lt"/>
              </a:rPr>
              <a:t>… who has passed through the various grades of being, who has overcome all things who has been raised from the dead, who has been quickened by this Spirit in its fulness, there you see manifested, in its perfection, this eternal, </a:t>
            </a:r>
            <a:r>
              <a:rPr lang="en-US" sz="2000" dirty="0" err="1">
                <a:solidFill>
                  <a:prstClr val="white"/>
                </a:solidFill>
                <a:latin typeface="+mn-lt"/>
              </a:rPr>
              <a:t>beginningless</a:t>
            </a:r>
            <a:r>
              <a:rPr lang="en-US" sz="2000" dirty="0">
                <a:solidFill>
                  <a:prstClr val="white"/>
                </a:solidFill>
                <a:latin typeface="+mn-lt"/>
              </a:rPr>
              <a:t>, endless spirit of intelligence. Such a Being is our Father and our God, and we are following in His footsteps.” </a:t>
            </a:r>
            <a:r>
              <a:rPr lang="en-US" sz="1400" dirty="0">
                <a:solidFill>
                  <a:prstClr val="white"/>
                </a:solidFill>
                <a:latin typeface="+mn-lt"/>
              </a:rPr>
              <a:t>(JD 26:21-25)</a:t>
            </a:r>
          </a:p>
        </p:txBody>
      </p:sp>
      <p:sp>
        <p:nvSpPr>
          <p:cNvPr id="11" name="Text Box 14">
            <a:extLst>
              <a:ext uri="{FF2B5EF4-FFF2-40B4-BE49-F238E27FC236}">
                <a16:creationId xmlns:a16="http://schemas.microsoft.com/office/drawing/2014/main" id="{E344E139-2758-4EF7-9B3B-42113B4DC57D}"/>
              </a:ext>
            </a:extLst>
          </p:cNvPr>
          <p:cNvSpPr txBox="1">
            <a:spLocks noChangeArrowheads="1"/>
          </p:cNvSpPr>
          <p:nvPr/>
        </p:nvSpPr>
        <p:spPr bwMode="auto">
          <a:xfrm>
            <a:off x="304800" y="914400"/>
            <a:ext cx="11658600" cy="2154436"/>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rgbClr val="00FF00"/>
                </a:solidFill>
                <a:effectLst>
                  <a:outerShdw blurRad="38100" dist="38100" dir="2700000" algn="tl">
                    <a:srgbClr val="000000">
                      <a:alpha val="43137"/>
                    </a:srgbClr>
                  </a:outerShdw>
                </a:effectLst>
                <a:latin typeface="Calibri" pitchFamily="34" charset="0"/>
                <a:cs typeface="+mn-cs"/>
              </a:rPr>
              <a:t>Elder Parley P. Pratt: </a:t>
            </a:r>
            <a:r>
              <a:rPr lang="en-US" sz="2000" dirty="0">
                <a:solidFill>
                  <a:schemeClr val="bg1"/>
                </a:solidFill>
                <a:effectLst>
                  <a:outerShdw blurRad="38100" dist="38100" dir="2700000" algn="tl">
                    <a:srgbClr val="000000">
                      <a:alpha val="43137"/>
                    </a:srgbClr>
                  </a:outerShdw>
                </a:effectLst>
                <a:latin typeface="Calibri" pitchFamily="34" charset="0"/>
                <a:cs typeface="+mn-cs"/>
              </a:rPr>
              <a:t>“There is a divine substance, fluid or essence, called spirit, widely diffused among these eternal elements. This spiritual substance is the most refined, subtle, and powerful element in the universe. It is the light, life, power, and principle of all things. This divine element, or spirit, is the immediate, active or </a:t>
            </a:r>
            <a:r>
              <a:rPr lang="en-US" sz="2000" dirty="0">
                <a:solidFill>
                  <a:srgbClr val="00FF00"/>
                </a:solidFill>
                <a:effectLst>
                  <a:outerShdw blurRad="38100" dist="38100" dir="2700000" algn="tl">
                    <a:srgbClr val="000000">
                      <a:alpha val="43137"/>
                    </a:srgbClr>
                  </a:outerShdw>
                </a:effectLst>
                <a:latin typeface="Calibri" pitchFamily="34" charset="0"/>
                <a:cs typeface="+mn-cs"/>
              </a:rPr>
              <a:t>controlling agent </a:t>
            </a:r>
            <a:r>
              <a:rPr lang="en-US" sz="2000" dirty="0">
                <a:solidFill>
                  <a:schemeClr val="bg1"/>
                </a:solidFill>
                <a:effectLst>
                  <a:outerShdw blurRad="38100" dist="38100" dir="2700000" algn="tl">
                    <a:srgbClr val="000000">
                      <a:alpha val="43137"/>
                    </a:srgbClr>
                  </a:outerShdw>
                </a:effectLst>
                <a:latin typeface="Calibri" pitchFamily="34" charset="0"/>
                <a:cs typeface="+mn-cs"/>
              </a:rPr>
              <a:t>in all holy miraculous powers ... By this Divine Spirit all things were formed … and </a:t>
            </a:r>
            <a:r>
              <a:rPr lang="en-US" sz="2000" dirty="0">
                <a:solidFill>
                  <a:srgbClr val="00FF00"/>
                </a:solidFill>
                <a:effectLst>
                  <a:outerShdw blurRad="38100" dist="38100" dir="2700000" algn="tl">
                    <a:srgbClr val="000000">
                      <a:alpha val="43137"/>
                    </a:srgbClr>
                  </a:outerShdw>
                </a:effectLst>
                <a:latin typeface="Calibri" pitchFamily="34" charset="0"/>
                <a:cs typeface="+mn-cs"/>
              </a:rPr>
              <a:t>all in accordance with the laws of nature</a:t>
            </a:r>
            <a:r>
              <a:rPr lang="en-US" sz="2000" dirty="0">
                <a:solidFill>
                  <a:schemeClr val="bg1"/>
                </a:solidFill>
                <a:effectLst>
                  <a:outerShdw blurRad="38100" dist="38100" dir="2700000" algn="tl">
                    <a:srgbClr val="000000">
                      <a:alpha val="43137"/>
                    </a:srgbClr>
                  </a:outerShdw>
                </a:effectLst>
                <a:latin typeface="Calibri" pitchFamily="34" charset="0"/>
                <a:cs typeface="+mn-cs"/>
              </a:rPr>
              <a:t>,</a:t>
            </a:r>
            <a:r>
              <a:rPr lang="en-US" sz="2000" dirty="0">
                <a:effectLst>
                  <a:outerShdw blurRad="38100" dist="38100" dir="2700000" algn="tl">
                    <a:srgbClr val="000000">
                      <a:alpha val="43137"/>
                    </a:srgbClr>
                  </a:outerShdw>
                </a:effectLst>
                <a:latin typeface="Calibri" pitchFamily="34" charset="0"/>
                <a:cs typeface="+mn-cs"/>
              </a:rPr>
              <a:t> </a:t>
            </a:r>
            <a:r>
              <a:rPr lang="en-US" sz="2000" dirty="0">
                <a:solidFill>
                  <a:schemeClr val="bg1"/>
                </a:solidFill>
                <a:effectLst>
                  <a:outerShdw blurRad="38100" dist="38100" dir="2700000" algn="tl">
                    <a:srgbClr val="000000">
                      <a:alpha val="43137"/>
                    </a:srgbClr>
                  </a:outerShdw>
                </a:effectLst>
                <a:latin typeface="Calibri" pitchFamily="34" charset="0"/>
                <a:cs typeface="+mn-cs"/>
              </a:rPr>
              <a:t>it being perfectly natural for the subordinate elements to obey the supreme, all-controlling, all-pervading element, under the </a:t>
            </a:r>
            <a:r>
              <a:rPr lang="en-US" sz="2000" dirty="0">
                <a:solidFill>
                  <a:srgbClr val="00FF00"/>
                </a:solidFill>
                <a:effectLst>
                  <a:outerShdw blurRad="38100" dist="38100" dir="2700000" algn="tl">
                    <a:srgbClr val="000000">
                      <a:alpha val="43137"/>
                    </a:srgbClr>
                  </a:outerShdw>
                </a:effectLst>
                <a:latin typeface="Calibri" pitchFamily="34" charset="0"/>
                <a:cs typeface="+mn-cs"/>
              </a:rPr>
              <a:t>directing power of Deity</a:t>
            </a:r>
            <a:r>
              <a:rPr lang="en-US" sz="2000" dirty="0">
                <a:solidFill>
                  <a:schemeClr val="bg1"/>
                </a:solidFill>
                <a:effectLst>
                  <a:outerShdw blurRad="38100" dist="38100" dir="2700000" algn="tl">
                    <a:srgbClr val="000000">
                      <a:alpha val="43137"/>
                    </a:srgbClr>
                  </a:outerShdw>
                </a:effectLst>
                <a:latin typeface="Calibri" pitchFamily="34" charset="0"/>
                <a:cs typeface="+mn-cs"/>
              </a:rPr>
              <a:t>.” </a:t>
            </a:r>
          </a:p>
          <a:p>
            <a:pPr fontAlgn="auto">
              <a:spcBef>
                <a:spcPts val="0"/>
              </a:spcBef>
              <a:spcAft>
                <a:spcPts val="0"/>
              </a:spcAft>
              <a:defRPr/>
            </a:pPr>
            <a:r>
              <a:rPr lang="en-US" sz="1400" dirty="0">
                <a:solidFill>
                  <a:schemeClr val="bg1"/>
                </a:solidFill>
                <a:effectLst>
                  <a:outerShdw blurRad="38100" dist="38100" dir="2700000" algn="tl">
                    <a:srgbClr val="000000">
                      <a:alpha val="43137"/>
                    </a:srgbClr>
                  </a:outerShdw>
                </a:effectLst>
                <a:latin typeface="Calibri" pitchFamily="34" charset="0"/>
                <a:cs typeface="+mn-cs"/>
              </a:rPr>
              <a:t>(Key to the Science of Theology, p64, p67)</a:t>
            </a:r>
          </a:p>
        </p:txBody>
      </p:sp>
      <p:sp>
        <p:nvSpPr>
          <p:cNvPr id="12" name="Rectangle 3">
            <a:extLst>
              <a:ext uri="{FF2B5EF4-FFF2-40B4-BE49-F238E27FC236}">
                <a16:creationId xmlns:a16="http://schemas.microsoft.com/office/drawing/2014/main" id="{F180D8F8-10A1-4E7F-A34B-1CE84102D698}"/>
              </a:ext>
            </a:extLst>
          </p:cNvPr>
          <p:cNvSpPr>
            <a:spLocks noChangeArrowheads="1"/>
          </p:cNvSpPr>
          <p:nvPr/>
        </p:nvSpPr>
        <p:spPr bwMode="auto">
          <a:xfrm>
            <a:off x="76200" y="76200"/>
            <a:ext cx="12115800" cy="636857"/>
          </a:xfrm>
          <a:prstGeom prst="rect">
            <a:avLst/>
          </a:prstGeom>
          <a:noFill/>
          <a:ln w="9525">
            <a:noFill/>
            <a:miter lim="800000"/>
            <a:headEnd/>
            <a:tailEnd/>
          </a:ln>
          <a:effectLst/>
        </p:spPr>
        <p:txBody>
          <a:bodyPr wrap="square" lIns="82058" tIns="41029" rIns="82058" bIns="41029">
            <a:spAutoFit/>
          </a:bodyPr>
          <a:lstStyle/>
          <a:p>
            <a:pPr algn="ctr" defTabSz="820738" eaLnBrk="0" fontAlgn="auto" hangingPunct="0">
              <a:spcBef>
                <a:spcPts val="0"/>
              </a:spcBef>
              <a:spcAft>
                <a:spcPts val="0"/>
              </a:spcAft>
              <a:defRPr/>
            </a:pPr>
            <a:r>
              <a:rPr lang="en-US" sz="3600" dirty="0">
                <a:solidFill>
                  <a:srgbClr val="00FF00"/>
                </a:solidFill>
                <a:effectLst>
                  <a:outerShdw blurRad="38100" dist="38100" dir="2700000" algn="tl">
                    <a:srgbClr val="000000">
                      <a:alpha val="43137"/>
                    </a:srgbClr>
                  </a:outerShdw>
                </a:effectLst>
                <a:latin typeface="Calibri" pitchFamily="34" charset="0"/>
                <a:cs typeface="+mn-cs"/>
              </a:rPr>
              <a:t>The Holy Spirit a Divine Substance</a:t>
            </a:r>
            <a:endParaRPr lang="en-US" sz="8000" dirty="0">
              <a:solidFill>
                <a:srgbClr val="00FF00"/>
              </a:solidFill>
              <a:effectLst>
                <a:outerShdw blurRad="38100" dist="38100" dir="2700000" algn="tl">
                  <a:srgbClr val="000000">
                    <a:alpha val="43137"/>
                  </a:srgbClr>
                </a:outerShdw>
              </a:effectLst>
              <a:latin typeface="Calibri" pitchFamily="34" charset="0"/>
              <a:cs typeface="+mn-cs"/>
            </a:endParaRPr>
          </a:p>
        </p:txBody>
      </p:sp>
    </p:spTree>
    <p:extLst>
      <p:ext uri="{BB962C8B-B14F-4D97-AF65-F5344CB8AC3E}">
        <p14:creationId xmlns:p14="http://schemas.microsoft.com/office/powerpoint/2010/main" val="38395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7" name="Text Box 2">
            <a:extLst>
              <a:ext uri="{FF2B5EF4-FFF2-40B4-BE49-F238E27FC236}">
                <a16:creationId xmlns:a16="http://schemas.microsoft.com/office/drawing/2014/main" id="{06949B8A-1A1B-4002-9E17-A97A4D46AB4B}"/>
              </a:ext>
            </a:extLst>
          </p:cNvPr>
          <p:cNvSpPr txBox="1">
            <a:spLocks noChangeArrowheads="1"/>
          </p:cNvSpPr>
          <p:nvPr/>
        </p:nvSpPr>
        <p:spPr bwMode="auto">
          <a:xfrm>
            <a:off x="76200" y="2895600"/>
            <a:ext cx="12115800" cy="1107996"/>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6600" b="1" dirty="0">
                <a:solidFill>
                  <a:srgbClr val="00FF00"/>
                </a:solidFill>
                <a:effectLst>
                  <a:outerShdw blurRad="38100" dist="38100" dir="2700000" algn="tl">
                    <a:srgbClr val="000000"/>
                  </a:outerShdw>
                </a:effectLst>
                <a:latin typeface="+mn-lt"/>
                <a:cs typeface="+mn-cs"/>
              </a:rPr>
              <a:t>“THE METAPHYSICALLY GIVEN”</a:t>
            </a:r>
          </a:p>
        </p:txBody>
      </p:sp>
    </p:spTree>
    <p:extLst>
      <p:ext uri="{BB962C8B-B14F-4D97-AF65-F5344CB8AC3E}">
        <p14:creationId xmlns:p14="http://schemas.microsoft.com/office/powerpoint/2010/main" val="12464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grpSp>
        <p:nvGrpSpPr>
          <p:cNvPr id="8" name="Group 2">
            <a:extLst>
              <a:ext uri="{FF2B5EF4-FFF2-40B4-BE49-F238E27FC236}">
                <a16:creationId xmlns:a16="http://schemas.microsoft.com/office/drawing/2014/main" id="{83696E80-EC13-4A98-99EF-023242A1FD01}"/>
              </a:ext>
            </a:extLst>
          </p:cNvPr>
          <p:cNvGrpSpPr>
            <a:grpSpLocks/>
          </p:cNvGrpSpPr>
          <p:nvPr/>
        </p:nvGrpSpPr>
        <p:grpSpPr bwMode="auto">
          <a:xfrm>
            <a:off x="293687" y="825500"/>
            <a:ext cx="11837989" cy="5924550"/>
            <a:chOff x="185" y="520"/>
            <a:chExt cx="7457" cy="3732"/>
          </a:xfrm>
        </p:grpSpPr>
        <p:sp>
          <p:nvSpPr>
            <p:cNvPr id="9" name="Text Box 3">
              <a:extLst>
                <a:ext uri="{FF2B5EF4-FFF2-40B4-BE49-F238E27FC236}">
                  <a16:creationId xmlns:a16="http://schemas.microsoft.com/office/drawing/2014/main" id="{6C386957-EA92-4105-9AA4-AED87691A43E}"/>
                </a:ext>
              </a:extLst>
            </p:cNvPr>
            <p:cNvSpPr txBox="1">
              <a:spLocks noChangeArrowheads="1"/>
            </p:cNvSpPr>
            <p:nvPr/>
          </p:nvSpPr>
          <p:spPr bwMode="auto">
            <a:xfrm>
              <a:off x="499" y="2451"/>
              <a:ext cx="518"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 Matter</a:t>
              </a:r>
            </a:p>
          </p:txBody>
        </p:sp>
        <p:sp>
          <p:nvSpPr>
            <p:cNvPr id="11" name="Text Box 4">
              <a:extLst>
                <a:ext uri="{FF2B5EF4-FFF2-40B4-BE49-F238E27FC236}">
                  <a16:creationId xmlns:a16="http://schemas.microsoft.com/office/drawing/2014/main" id="{8174BDE2-224E-4A30-9DEE-909D438378CB}"/>
                </a:ext>
              </a:extLst>
            </p:cNvPr>
            <p:cNvSpPr txBox="1">
              <a:spLocks noChangeArrowheads="1"/>
            </p:cNvSpPr>
            <p:nvPr/>
          </p:nvSpPr>
          <p:spPr bwMode="auto">
            <a:xfrm>
              <a:off x="897" y="3239"/>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2" name="Text Box 5">
              <a:extLst>
                <a:ext uri="{FF2B5EF4-FFF2-40B4-BE49-F238E27FC236}">
                  <a16:creationId xmlns:a16="http://schemas.microsoft.com/office/drawing/2014/main" id="{62121716-8430-4E03-902B-323833CD0FAF}"/>
                </a:ext>
              </a:extLst>
            </p:cNvPr>
            <p:cNvSpPr txBox="1">
              <a:spLocks noChangeArrowheads="1"/>
            </p:cNvSpPr>
            <p:nvPr/>
          </p:nvSpPr>
          <p:spPr bwMode="auto">
            <a:xfrm>
              <a:off x="1974" y="2632"/>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3" name="Text Box 6">
              <a:extLst>
                <a:ext uri="{FF2B5EF4-FFF2-40B4-BE49-F238E27FC236}">
                  <a16:creationId xmlns:a16="http://schemas.microsoft.com/office/drawing/2014/main" id="{965F7C10-2564-4FF8-95E2-C0ABDA1B0362}"/>
                </a:ext>
              </a:extLst>
            </p:cNvPr>
            <p:cNvSpPr txBox="1">
              <a:spLocks noChangeArrowheads="1"/>
            </p:cNvSpPr>
            <p:nvPr/>
          </p:nvSpPr>
          <p:spPr bwMode="auto">
            <a:xfrm>
              <a:off x="4089" y="3321"/>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4" name="Text Box 7">
              <a:extLst>
                <a:ext uri="{FF2B5EF4-FFF2-40B4-BE49-F238E27FC236}">
                  <a16:creationId xmlns:a16="http://schemas.microsoft.com/office/drawing/2014/main" id="{5EE08A2D-66C5-436A-A657-13AF134E9C61}"/>
                </a:ext>
              </a:extLst>
            </p:cNvPr>
            <p:cNvSpPr txBox="1">
              <a:spLocks noChangeArrowheads="1"/>
            </p:cNvSpPr>
            <p:nvPr/>
          </p:nvSpPr>
          <p:spPr bwMode="auto">
            <a:xfrm>
              <a:off x="4839" y="2496"/>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5" name="Text Box 8">
              <a:extLst>
                <a:ext uri="{FF2B5EF4-FFF2-40B4-BE49-F238E27FC236}">
                  <a16:creationId xmlns:a16="http://schemas.microsoft.com/office/drawing/2014/main" id="{FD281510-64F1-4741-9003-1DF7FFF417E6}"/>
                </a:ext>
              </a:extLst>
            </p:cNvPr>
            <p:cNvSpPr txBox="1">
              <a:spLocks noChangeArrowheads="1"/>
            </p:cNvSpPr>
            <p:nvPr/>
          </p:nvSpPr>
          <p:spPr bwMode="auto">
            <a:xfrm>
              <a:off x="4743" y="3024"/>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6" name="Text Box 9">
              <a:extLst>
                <a:ext uri="{FF2B5EF4-FFF2-40B4-BE49-F238E27FC236}">
                  <a16:creationId xmlns:a16="http://schemas.microsoft.com/office/drawing/2014/main" id="{CD3E3FC4-AECA-4669-8379-8A22E78346F0}"/>
                </a:ext>
              </a:extLst>
            </p:cNvPr>
            <p:cNvSpPr txBox="1">
              <a:spLocks noChangeArrowheads="1"/>
            </p:cNvSpPr>
            <p:nvPr/>
          </p:nvSpPr>
          <p:spPr bwMode="auto">
            <a:xfrm>
              <a:off x="6951" y="2578"/>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7" name="Text Box 10">
              <a:extLst>
                <a:ext uri="{FF2B5EF4-FFF2-40B4-BE49-F238E27FC236}">
                  <a16:creationId xmlns:a16="http://schemas.microsoft.com/office/drawing/2014/main" id="{3CBF331D-9034-48D3-A7FE-D35504F1B553}"/>
                </a:ext>
              </a:extLst>
            </p:cNvPr>
            <p:cNvSpPr txBox="1">
              <a:spLocks noChangeArrowheads="1"/>
            </p:cNvSpPr>
            <p:nvPr/>
          </p:nvSpPr>
          <p:spPr bwMode="auto">
            <a:xfrm>
              <a:off x="4892" y="3792"/>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8" name="Text Box 11">
              <a:extLst>
                <a:ext uri="{FF2B5EF4-FFF2-40B4-BE49-F238E27FC236}">
                  <a16:creationId xmlns:a16="http://schemas.microsoft.com/office/drawing/2014/main" id="{795BD2E6-4CCA-44FB-9032-5561DB209E65}"/>
                </a:ext>
              </a:extLst>
            </p:cNvPr>
            <p:cNvSpPr txBox="1">
              <a:spLocks noChangeArrowheads="1"/>
            </p:cNvSpPr>
            <p:nvPr/>
          </p:nvSpPr>
          <p:spPr bwMode="auto">
            <a:xfrm>
              <a:off x="1566" y="81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9" name="Text Box 12">
              <a:extLst>
                <a:ext uri="{FF2B5EF4-FFF2-40B4-BE49-F238E27FC236}">
                  <a16:creationId xmlns:a16="http://schemas.microsoft.com/office/drawing/2014/main" id="{C6FCA8A1-FDC5-4726-BEAF-7DFAB5074F3B}"/>
                </a:ext>
              </a:extLst>
            </p:cNvPr>
            <p:cNvSpPr txBox="1">
              <a:spLocks noChangeArrowheads="1"/>
            </p:cNvSpPr>
            <p:nvPr/>
          </p:nvSpPr>
          <p:spPr bwMode="auto">
            <a:xfrm>
              <a:off x="575" y="57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1" name="Text Box 13">
              <a:extLst>
                <a:ext uri="{FF2B5EF4-FFF2-40B4-BE49-F238E27FC236}">
                  <a16:creationId xmlns:a16="http://schemas.microsoft.com/office/drawing/2014/main" id="{B846DFDE-5B97-47E2-9DB0-405583519F63}"/>
                </a:ext>
              </a:extLst>
            </p:cNvPr>
            <p:cNvSpPr txBox="1">
              <a:spLocks noChangeArrowheads="1"/>
            </p:cNvSpPr>
            <p:nvPr/>
          </p:nvSpPr>
          <p:spPr bwMode="auto">
            <a:xfrm>
              <a:off x="1922" y="1104"/>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2" name="Text Box 14">
              <a:extLst>
                <a:ext uri="{FF2B5EF4-FFF2-40B4-BE49-F238E27FC236}">
                  <a16:creationId xmlns:a16="http://schemas.microsoft.com/office/drawing/2014/main" id="{CFDE2C30-02A3-4823-B8E9-3396EA083D2F}"/>
                </a:ext>
              </a:extLst>
            </p:cNvPr>
            <p:cNvSpPr txBox="1">
              <a:spLocks noChangeArrowheads="1"/>
            </p:cNvSpPr>
            <p:nvPr/>
          </p:nvSpPr>
          <p:spPr bwMode="auto">
            <a:xfrm>
              <a:off x="3059" y="1392"/>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3" name="Text Box 15">
              <a:extLst>
                <a:ext uri="{FF2B5EF4-FFF2-40B4-BE49-F238E27FC236}">
                  <a16:creationId xmlns:a16="http://schemas.microsoft.com/office/drawing/2014/main" id="{017FE49D-42E1-47EF-B4CD-0B06CF5AC24B}"/>
                </a:ext>
              </a:extLst>
            </p:cNvPr>
            <p:cNvSpPr txBox="1">
              <a:spLocks noChangeArrowheads="1"/>
            </p:cNvSpPr>
            <p:nvPr/>
          </p:nvSpPr>
          <p:spPr bwMode="auto">
            <a:xfrm>
              <a:off x="4377" y="100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4" name="Text Box 16">
              <a:extLst>
                <a:ext uri="{FF2B5EF4-FFF2-40B4-BE49-F238E27FC236}">
                  <a16:creationId xmlns:a16="http://schemas.microsoft.com/office/drawing/2014/main" id="{7F0F92D9-2A34-4773-B46D-9DFF9DC9F2BF}"/>
                </a:ext>
              </a:extLst>
            </p:cNvPr>
            <p:cNvSpPr txBox="1">
              <a:spLocks noChangeArrowheads="1"/>
            </p:cNvSpPr>
            <p:nvPr/>
          </p:nvSpPr>
          <p:spPr bwMode="auto">
            <a:xfrm>
              <a:off x="5865" y="1587"/>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6" name="Text Box 17">
              <a:extLst>
                <a:ext uri="{FF2B5EF4-FFF2-40B4-BE49-F238E27FC236}">
                  <a16:creationId xmlns:a16="http://schemas.microsoft.com/office/drawing/2014/main" id="{7CE4F59C-1D6C-4E58-B461-8B3BA80131C6}"/>
                </a:ext>
              </a:extLst>
            </p:cNvPr>
            <p:cNvSpPr txBox="1">
              <a:spLocks noChangeArrowheads="1"/>
            </p:cNvSpPr>
            <p:nvPr/>
          </p:nvSpPr>
          <p:spPr bwMode="auto">
            <a:xfrm>
              <a:off x="3038" y="664"/>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7" name="Text Box 18">
              <a:extLst>
                <a:ext uri="{FF2B5EF4-FFF2-40B4-BE49-F238E27FC236}">
                  <a16:creationId xmlns:a16="http://schemas.microsoft.com/office/drawing/2014/main" id="{26559312-721E-4E25-BAAD-D64602DCFEE4}"/>
                </a:ext>
              </a:extLst>
            </p:cNvPr>
            <p:cNvSpPr txBox="1">
              <a:spLocks noChangeArrowheads="1"/>
            </p:cNvSpPr>
            <p:nvPr/>
          </p:nvSpPr>
          <p:spPr bwMode="auto">
            <a:xfrm>
              <a:off x="4875" y="1130"/>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8" name="Text Box 19">
              <a:extLst>
                <a:ext uri="{FF2B5EF4-FFF2-40B4-BE49-F238E27FC236}">
                  <a16:creationId xmlns:a16="http://schemas.microsoft.com/office/drawing/2014/main" id="{9902BFEE-0A3B-4FE9-AA3F-C544BD6A7A9E}"/>
                </a:ext>
              </a:extLst>
            </p:cNvPr>
            <p:cNvSpPr txBox="1">
              <a:spLocks noChangeArrowheads="1"/>
            </p:cNvSpPr>
            <p:nvPr/>
          </p:nvSpPr>
          <p:spPr bwMode="auto">
            <a:xfrm>
              <a:off x="285" y="100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9" name="Text Box 20">
              <a:extLst>
                <a:ext uri="{FF2B5EF4-FFF2-40B4-BE49-F238E27FC236}">
                  <a16:creationId xmlns:a16="http://schemas.microsoft.com/office/drawing/2014/main" id="{6D0FF339-5AB8-4DBD-8841-4499955FA783}"/>
                </a:ext>
              </a:extLst>
            </p:cNvPr>
            <p:cNvSpPr txBox="1">
              <a:spLocks noChangeArrowheads="1"/>
            </p:cNvSpPr>
            <p:nvPr/>
          </p:nvSpPr>
          <p:spPr bwMode="auto">
            <a:xfrm>
              <a:off x="185" y="295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0" name="Text Box 21">
              <a:extLst>
                <a:ext uri="{FF2B5EF4-FFF2-40B4-BE49-F238E27FC236}">
                  <a16:creationId xmlns:a16="http://schemas.microsoft.com/office/drawing/2014/main" id="{75321367-29D0-42BC-A7D6-02169A1E9E81}"/>
                </a:ext>
              </a:extLst>
            </p:cNvPr>
            <p:cNvSpPr txBox="1">
              <a:spLocks noChangeArrowheads="1"/>
            </p:cNvSpPr>
            <p:nvPr/>
          </p:nvSpPr>
          <p:spPr bwMode="auto">
            <a:xfrm>
              <a:off x="2007" y="520"/>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1" name="Text Box 22">
              <a:extLst>
                <a:ext uri="{FF2B5EF4-FFF2-40B4-BE49-F238E27FC236}">
                  <a16:creationId xmlns:a16="http://schemas.microsoft.com/office/drawing/2014/main" id="{DC9B2A40-A1CE-4F3A-8FF7-56DC16D6224B}"/>
                </a:ext>
              </a:extLst>
            </p:cNvPr>
            <p:cNvSpPr txBox="1">
              <a:spLocks noChangeArrowheads="1"/>
            </p:cNvSpPr>
            <p:nvPr/>
          </p:nvSpPr>
          <p:spPr bwMode="auto">
            <a:xfrm>
              <a:off x="2371" y="980"/>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2" name="Text Box 23">
              <a:extLst>
                <a:ext uri="{FF2B5EF4-FFF2-40B4-BE49-F238E27FC236}">
                  <a16:creationId xmlns:a16="http://schemas.microsoft.com/office/drawing/2014/main" id="{DB3A1F74-AFA5-4F55-8354-B13EB19CED51}"/>
                </a:ext>
              </a:extLst>
            </p:cNvPr>
            <p:cNvSpPr txBox="1">
              <a:spLocks noChangeArrowheads="1"/>
            </p:cNvSpPr>
            <p:nvPr/>
          </p:nvSpPr>
          <p:spPr bwMode="auto">
            <a:xfrm>
              <a:off x="3963" y="54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3" name="Text Box 24">
              <a:extLst>
                <a:ext uri="{FF2B5EF4-FFF2-40B4-BE49-F238E27FC236}">
                  <a16:creationId xmlns:a16="http://schemas.microsoft.com/office/drawing/2014/main" id="{0221088B-C137-4476-A1DF-502E09B8B7F8}"/>
                </a:ext>
              </a:extLst>
            </p:cNvPr>
            <p:cNvSpPr txBox="1">
              <a:spLocks noChangeArrowheads="1"/>
            </p:cNvSpPr>
            <p:nvPr/>
          </p:nvSpPr>
          <p:spPr bwMode="auto">
            <a:xfrm>
              <a:off x="5760" y="1017"/>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4" name="Text Box 25">
              <a:extLst>
                <a:ext uri="{FF2B5EF4-FFF2-40B4-BE49-F238E27FC236}">
                  <a16:creationId xmlns:a16="http://schemas.microsoft.com/office/drawing/2014/main" id="{23D14FAF-DE94-4113-AED6-871798D4F366}"/>
                </a:ext>
              </a:extLst>
            </p:cNvPr>
            <p:cNvSpPr txBox="1">
              <a:spLocks noChangeArrowheads="1"/>
            </p:cNvSpPr>
            <p:nvPr/>
          </p:nvSpPr>
          <p:spPr bwMode="auto">
            <a:xfrm>
              <a:off x="6533" y="560"/>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5" name="Text Box 26">
              <a:extLst>
                <a:ext uri="{FF2B5EF4-FFF2-40B4-BE49-F238E27FC236}">
                  <a16:creationId xmlns:a16="http://schemas.microsoft.com/office/drawing/2014/main" id="{FA1FC8FF-D83D-48E1-B849-D7A17A88F2F8}"/>
                </a:ext>
              </a:extLst>
            </p:cNvPr>
            <p:cNvSpPr txBox="1">
              <a:spLocks noChangeArrowheads="1"/>
            </p:cNvSpPr>
            <p:nvPr/>
          </p:nvSpPr>
          <p:spPr bwMode="auto">
            <a:xfrm>
              <a:off x="6903" y="76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6" name="Text Box 27">
              <a:extLst>
                <a:ext uri="{FF2B5EF4-FFF2-40B4-BE49-F238E27FC236}">
                  <a16:creationId xmlns:a16="http://schemas.microsoft.com/office/drawing/2014/main" id="{C2840CCE-5A5A-471E-AB52-FEDC6690CF04}"/>
                </a:ext>
              </a:extLst>
            </p:cNvPr>
            <p:cNvSpPr txBox="1">
              <a:spLocks noChangeArrowheads="1"/>
            </p:cNvSpPr>
            <p:nvPr/>
          </p:nvSpPr>
          <p:spPr bwMode="auto">
            <a:xfrm>
              <a:off x="3340" y="339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7" name="Text Box 28">
              <a:extLst>
                <a:ext uri="{FF2B5EF4-FFF2-40B4-BE49-F238E27FC236}">
                  <a16:creationId xmlns:a16="http://schemas.microsoft.com/office/drawing/2014/main" id="{FDB86A90-4DF2-40C7-AD6D-7B1CDB3354B2}"/>
                </a:ext>
              </a:extLst>
            </p:cNvPr>
            <p:cNvSpPr txBox="1">
              <a:spLocks noChangeArrowheads="1"/>
            </p:cNvSpPr>
            <p:nvPr/>
          </p:nvSpPr>
          <p:spPr bwMode="auto">
            <a:xfrm>
              <a:off x="621" y="1353"/>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8" name="Text Box 29">
              <a:extLst>
                <a:ext uri="{FF2B5EF4-FFF2-40B4-BE49-F238E27FC236}">
                  <a16:creationId xmlns:a16="http://schemas.microsoft.com/office/drawing/2014/main" id="{D4E29B19-351C-483D-9213-A50AD5C34EBF}"/>
                </a:ext>
              </a:extLst>
            </p:cNvPr>
            <p:cNvSpPr txBox="1">
              <a:spLocks noChangeArrowheads="1"/>
            </p:cNvSpPr>
            <p:nvPr/>
          </p:nvSpPr>
          <p:spPr bwMode="auto">
            <a:xfrm>
              <a:off x="2342" y="1520"/>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9" name="Text Box 30">
              <a:extLst>
                <a:ext uri="{FF2B5EF4-FFF2-40B4-BE49-F238E27FC236}">
                  <a16:creationId xmlns:a16="http://schemas.microsoft.com/office/drawing/2014/main" id="{63412F36-453E-4316-AA2A-F8D653A1576D}"/>
                </a:ext>
              </a:extLst>
            </p:cNvPr>
            <p:cNvSpPr txBox="1">
              <a:spLocks noChangeArrowheads="1"/>
            </p:cNvSpPr>
            <p:nvPr/>
          </p:nvSpPr>
          <p:spPr bwMode="auto">
            <a:xfrm>
              <a:off x="3618" y="1021"/>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0" name="Text Box 31">
              <a:extLst>
                <a:ext uri="{FF2B5EF4-FFF2-40B4-BE49-F238E27FC236}">
                  <a16:creationId xmlns:a16="http://schemas.microsoft.com/office/drawing/2014/main" id="{F87769FC-2DFC-4290-A6AF-FC16BCA21C48}"/>
                </a:ext>
              </a:extLst>
            </p:cNvPr>
            <p:cNvSpPr txBox="1">
              <a:spLocks noChangeArrowheads="1"/>
            </p:cNvSpPr>
            <p:nvPr/>
          </p:nvSpPr>
          <p:spPr bwMode="auto">
            <a:xfrm>
              <a:off x="4545" y="1569"/>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1" name="Text Box 32">
              <a:extLst>
                <a:ext uri="{FF2B5EF4-FFF2-40B4-BE49-F238E27FC236}">
                  <a16:creationId xmlns:a16="http://schemas.microsoft.com/office/drawing/2014/main" id="{9B4248DE-6732-4E7F-8B08-34336EAC7540}"/>
                </a:ext>
              </a:extLst>
            </p:cNvPr>
            <p:cNvSpPr txBox="1">
              <a:spLocks noChangeArrowheads="1"/>
            </p:cNvSpPr>
            <p:nvPr/>
          </p:nvSpPr>
          <p:spPr bwMode="auto">
            <a:xfrm>
              <a:off x="5463" y="672"/>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2" name="Text Box 33">
              <a:extLst>
                <a:ext uri="{FF2B5EF4-FFF2-40B4-BE49-F238E27FC236}">
                  <a16:creationId xmlns:a16="http://schemas.microsoft.com/office/drawing/2014/main" id="{D875E910-01F8-4EF5-9F10-C3FA7F284651}"/>
                </a:ext>
              </a:extLst>
            </p:cNvPr>
            <p:cNvSpPr txBox="1">
              <a:spLocks noChangeArrowheads="1"/>
            </p:cNvSpPr>
            <p:nvPr/>
          </p:nvSpPr>
          <p:spPr bwMode="auto">
            <a:xfrm>
              <a:off x="4936" y="1728"/>
              <a:ext cx="305"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latin typeface="+mn-lt"/>
                </a:rPr>
                <a:t>Matter</a:t>
              </a:r>
            </a:p>
          </p:txBody>
        </p:sp>
        <p:sp>
          <p:nvSpPr>
            <p:cNvPr id="43" name="Text Box 34">
              <a:extLst>
                <a:ext uri="{FF2B5EF4-FFF2-40B4-BE49-F238E27FC236}">
                  <a16:creationId xmlns:a16="http://schemas.microsoft.com/office/drawing/2014/main" id="{963A0E54-28C0-4904-89B6-E96E8865344C}"/>
                </a:ext>
              </a:extLst>
            </p:cNvPr>
            <p:cNvSpPr txBox="1">
              <a:spLocks noChangeArrowheads="1"/>
            </p:cNvSpPr>
            <p:nvPr/>
          </p:nvSpPr>
          <p:spPr bwMode="auto">
            <a:xfrm>
              <a:off x="6742" y="1248"/>
              <a:ext cx="518"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 Matter</a:t>
              </a:r>
            </a:p>
          </p:txBody>
        </p:sp>
        <p:sp>
          <p:nvSpPr>
            <p:cNvPr id="44" name="Text Box 35">
              <a:extLst>
                <a:ext uri="{FF2B5EF4-FFF2-40B4-BE49-F238E27FC236}">
                  <a16:creationId xmlns:a16="http://schemas.microsoft.com/office/drawing/2014/main" id="{72B04260-3CC1-4B56-A943-868202614149}"/>
                </a:ext>
              </a:extLst>
            </p:cNvPr>
            <p:cNvSpPr txBox="1">
              <a:spLocks noChangeArrowheads="1"/>
            </p:cNvSpPr>
            <p:nvPr/>
          </p:nvSpPr>
          <p:spPr bwMode="auto">
            <a:xfrm>
              <a:off x="812" y="3984"/>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5" name="Text Box 36">
              <a:extLst>
                <a:ext uri="{FF2B5EF4-FFF2-40B4-BE49-F238E27FC236}">
                  <a16:creationId xmlns:a16="http://schemas.microsoft.com/office/drawing/2014/main" id="{7E43CD2A-A22C-493D-947E-549984C28C48}"/>
                </a:ext>
              </a:extLst>
            </p:cNvPr>
            <p:cNvSpPr txBox="1">
              <a:spLocks noChangeArrowheads="1"/>
            </p:cNvSpPr>
            <p:nvPr/>
          </p:nvSpPr>
          <p:spPr bwMode="auto">
            <a:xfrm>
              <a:off x="332" y="364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6" name="Text Box 37">
              <a:extLst>
                <a:ext uri="{FF2B5EF4-FFF2-40B4-BE49-F238E27FC236}">
                  <a16:creationId xmlns:a16="http://schemas.microsoft.com/office/drawing/2014/main" id="{54C4BA49-61A7-46B7-B385-5B29F7907532}"/>
                </a:ext>
              </a:extLst>
            </p:cNvPr>
            <p:cNvSpPr txBox="1">
              <a:spLocks noChangeArrowheads="1"/>
            </p:cNvSpPr>
            <p:nvPr/>
          </p:nvSpPr>
          <p:spPr bwMode="auto">
            <a:xfrm>
              <a:off x="1312" y="3609"/>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7" name="Text Box 38">
              <a:extLst>
                <a:ext uri="{FF2B5EF4-FFF2-40B4-BE49-F238E27FC236}">
                  <a16:creationId xmlns:a16="http://schemas.microsoft.com/office/drawing/2014/main" id="{64ADC8C5-4FED-4825-80C2-43DBBEC2C371}"/>
                </a:ext>
              </a:extLst>
            </p:cNvPr>
            <p:cNvSpPr txBox="1">
              <a:spLocks noChangeArrowheads="1"/>
            </p:cNvSpPr>
            <p:nvPr/>
          </p:nvSpPr>
          <p:spPr bwMode="auto">
            <a:xfrm>
              <a:off x="2176" y="3897"/>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8" name="Text Box 39">
              <a:extLst>
                <a:ext uri="{FF2B5EF4-FFF2-40B4-BE49-F238E27FC236}">
                  <a16:creationId xmlns:a16="http://schemas.microsoft.com/office/drawing/2014/main" id="{7EF87564-3819-4B14-9847-CBBC96A33CAC}"/>
                </a:ext>
              </a:extLst>
            </p:cNvPr>
            <p:cNvSpPr txBox="1">
              <a:spLocks noChangeArrowheads="1"/>
            </p:cNvSpPr>
            <p:nvPr/>
          </p:nvSpPr>
          <p:spPr bwMode="auto">
            <a:xfrm>
              <a:off x="5232" y="340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9" name="Text Box 40">
              <a:extLst>
                <a:ext uri="{FF2B5EF4-FFF2-40B4-BE49-F238E27FC236}">
                  <a16:creationId xmlns:a16="http://schemas.microsoft.com/office/drawing/2014/main" id="{8FF87D9E-18BE-458A-9182-A921F5C4BD60}"/>
                </a:ext>
              </a:extLst>
            </p:cNvPr>
            <p:cNvSpPr txBox="1">
              <a:spLocks noChangeArrowheads="1"/>
            </p:cNvSpPr>
            <p:nvPr/>
          </p:nvSpPr>
          <p:spPr bwMode="auto">
            <a:xfrm>
              <a:off x="3952" y="3945"/>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0" name="Text Box 41">
              <a:extLst>
                <a:ext uri="{FF2B5EF4-FFF2-40B4-BE49-F238E27FC236}">
                  <a16:creationId xmlns:a16="http://schemas.microsoft.com/office/drawing/2014/main" id="{EFA68701-38B7-4169-9396-8154720928A8}"/>
                </a:ext>
              </a:extLst>
            </p:cNvPr>
            <p:cNvSpPr txBox="1">
              <a:spLocks noChangeArrowheads="1"/>
            </p:cNvSpPr>
            <p:nvPr/>
          </p:nvSpPr>
          <p:spPr bwMode="auto">
            <a:xfrm>
              <a:off x="6192" y="3504"/>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1" name="Text Box 42">
              <a:extLst>
                <a:ext uri="{FF2B5EF4-FFF2-40B4-BE49-F238E27FC236}">
                  <a16:creationId xmlns:a16="http://schemas.microsoft.com/office/drawing/2014/main" id="{26B0621E-B44D-418C-9014-404E576DE097}"/>
                </a:ext>
              </a:extLst>
            </p:cNvPr>
            <p:cNvSpPr txBox="1">
              <a:spLocks noChangeArrowheads="1"/>
            </p:cNvSpPr>
            <p:nvPr/>
          </p:nvSpPr>
          <p:spPr bwMode="auto">
            <a:xfrm>
              <a:off x="6585" y="297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2" name="Text Box 43">
              <a:extLst>
                <a:ext uri="{FF2B5EF4-FFF2-40B4-BE49-F238E27FC236}">
                  <a16:creationId xmlns:a16="http://schemas.microsoft.com/office/drawing/2014/main" id="{764E0021-40E8-41B2-B380-26660D03AA4E}"/>
                </a:ext>
              </a:extLst>
            </p:cNvPr>
            <p:cNvSpPr txBox="1">
              <a:spLocks noChangeArrowheads="1"/>
            </p:cNvSpPr>
            <p:nvPr/>
          </p:nvSpPr>
          <p:spPr bwMode="auto">
            <a:xfrm>
              <a:off x="1003" y="282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3" name="Text Box 44">
              <a:extLst>
                <a:ext uri="{FF2B5EF4-FFF2-40B4-BE49-F238E27FC236}">
                  <a16:creationId xmlns:a16="http://schemas.microsoft.com/office/drawing/2014/main" id="{9D0C634F-8A88-4AEB-A331-0BCFF5B32683}"/>
                </a:ext>
              </a:extLst>
            </p:cNvPr>
            <p:cNvSpPr txBox="1">
              <a:spLocks noChangeArrowheads="1"/>
            </p:cNvSpPr>
            <p:nvPr/>
          </p:nvSpPr>
          <p:spPr bwMode="auto">
            <a:xfrm>
              <a:off x="3311" y="2541"/>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4" name="Text Box 45">
              <a:extLst>
                <a:ext uri="{FF2B5EF4-FFF2-40B4-BE49-F238E27FC236}">
                  <a16:creationId xmlns:a16="http://schemas.microsoft.com/office/drawing/2014/main" id="{22E13B18-3194-407B-98F1-B736B791268D}"/>
                </a:ext>
              </a:extLst>
            </p:cNvPr>
            <p:cNvSpPr txBox="1">
              <a:spLocks noChangeArrowheads="1"/>
            </p:cNvSpPr>
            <p:nvPr/>
          </p:nvSpPr>
          <p:spPr bwMode="auto">
            <a:xfrm>
              <a:off x="2801" y="2917"/>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5" name="Text Box 46">
              <a:extLst>
                <a:ext uri="{FF2B5EF4-FFF2-40B4-BE49-F238E27FC236}">
                  <a16:creationId xmlns:a16="http://schemas.microsoft.com/office/drawing/2014/main" id="{C4344005-1E1A-474D-95A5-81247DCE1709}"/>
                </a:ext>
              </a:extLst>
            </p:cNvPr>
            <p:cNvSpPr txBox="1">
              <a:spLocks noChangeArrowheads="1"/>
            </p:cNvSpPr>
            <p:nvPr/>
          </p:nvSpPr>
          <p:spPr bwMode="auto">
            <a:xfrm>
              <a:off x="2252" y="345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6" name="Text Box 47">
              <a:extLst>
                <a:ext uri="{FF2B5EF4-FFF2-40B4-BE49-F238E27FC236}">
                  <a16:creationId xmlns:a16="http://schemas.microsoft.com/office/drawing/2014/main" id="{97AAC32C-1E65-4816-A931-C0ACDF7059A2}"/>
                </a:ext>
              </a:extLst>
            </p:cNvPr>
            <p:cNvSpPr txBox="1">
              <a:spLocks noChangeArrowheads="1"/>
            </p:cNvSpPr>
            <p:nvPr/>
          </p:nvSpPr>
          <p:spPr bwMode="auto">
            <a:xfrm>
              <a:off x="5760" y="4039"/>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7" name="Text Box 48">
              <a:extLst>
                <a:ext uri="{FF2B5EF4-FFF2-40B4-BE49-F238E27FC236}">
                  <a16:creationId xmlns:a16="http://schemas.microsoft.com/office/drawing/2014/main" id="{4D85ABA5-E8E5-486E-87F4-31EA34176460}"/>
                </a:ext>
              </a:extLst>
            </p:cNvPr>
            <p:cNvSpPr txBox="1">
              <a:spLocks noChangeArrowheads="1"/>
            </p:cNvSpPr>
            <p:nvPr/>
          </p:nvSpPr>
          <p:spPr bwMode="auto">
            <a:xfrm>
              <a:off x="7153" y="3289"/>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8" name="Text Box 49">
              <a:extLst>
                <a:ext uri="{FF2B5EF4-FFF2-40B4-BE49-F238E27FC236}">
                  <a16:creationId xmlns:a16="http://schemas.microsoft.com/office/drawing/2014/main" id="{E656FE25-D2DA-4438-BC98-BB3808C37897}"/>
                </a:ext>
              </a:extLst>
            </p:cNvPr>
            <p:cNvSpPr txBox="1">
              <a:spLocks noChangeArrowheads="1"/>
            </p:cNvSpPr>
            <p:nvPr/>
          </p:nvSpPr>
          <p:spPr bwMode="auto">
            <a:xfrm>
              <a:off x="5896" y="2506"/>
              <a:ext cx="489" cy="213"/>
            </a:xfrm>
            <a:prstGeom prst="rect">
              <a:avLst/>
            </a:prstGeom>
            <a:solidFill>
              <a:schemeClr val="bg1"/>
            </a:solidFill>
            <a:ln w="9525">
              <a:noFill/>
              <a:miter lim="800000"/>
              <a:headEnd/>
              <a:tailEnd/>
            </a:ln>
          </p:spPr>
          <p:txBody>
            <a:bodyPr wrap="square">
              <a:spAutoFit/>
            </a:bodyPr>
            <a:lstStyle/>
            <a:p>
              <a:pPr algn="ctr">
                <a:defRPr/>
              </a:pPr>
              <a:r>
                <a:rPr lang="en-US" sz="1600" dirty="0">
                  <a:solidFill>
                    <a:srgbClr val="00FF00"/>
                  </a:solidFill>
                  <a:latin typeface="+mn-lt"/>
                </a:rPr>
                <a:t>Matter</a:t>
              </a:r>
            </a:p>
          </p:txBody>
        </p:sp>
        <p:sp>
          <p:nvSpPr>
            <p:cNvPr id="59" name="Text Box 50">
              <a:extLst>
                <a:ext uri="{FF2B5EF4-FFF2-40B4-BE49-F238E27FC236}">
                  <a16:creationId xmlns:a16="http://schemas.microsoft.com/office/drawing/2014/main" id="{2A15986E-B9BF-4341-A4D5-7015B7DD2D55}"/>
                </a:ext>
              </a:extLst>
            </p:cNvPr>
            <p:cNvSpPr txBox="1">
              <a:spLocks noChangeArrowheads="1"/>
            </p:cNvSpPr>
            <p:nvPr/>
          </p:nvSpPr>
          <p:spPr bwMode="auto">
            <a:xfrm>
              <a:off x="3020" y="4032"/>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grpSp>
      <p:grpSp>
        <p:nvGrpSpPr>
          <p:cNvPr id="60" name="Group 52">
            <a:extLst>
              <a:ext uri="{FF2B5EF4-FFF2-40B4-BE49-F238E27FC236}">
                <a16:creationId xmlns:a16="http://schemas.microsoft.com/office/drawing/2014/main" id="{BD38C754-6E06-4B21-B36C-CAEB05381559}"/>
              </a:ext>
            </a:extLst>
          </p:cNvPr>
          <p:cNvGrpSpPr>
            <a:grpSpLocks/>
          </p:cNvGrpSpPr>
          <p:nvPr/>
        </p:nvGrpSpPr>
        <p:grpSpPr bwMode="auto">
          <a:xfrm>
            <a:off x="161925" y="76200"/>
            <a:ext cx="11979275" cy="3832225"/>
            <a:chOff x="102" y="74"/>
            <a:chExt cx="7546" cy="2414"/>
          </a:xfrm>
        </p:grpSpPr>
        <p:sp>
          <p:nvSpPr>
            <p:cNvPr id="61" name="Rectangle 53">
              <a:extLst>
                <a:ext uri="{FF2B5EF4-FFF2-40B4-BE49-F238E27FC236}">
                  <a16:creationId xmlns:a16="http://schemas.microsoft.com/office/drawing/2014/main" id="{49F479AD-F91A-4402-BA28-18DA4CB9E4F9}"/>
                </a:ext>
              </a:extLst>
            </p:cNvPr>
            <p:cNvSpPr>
              <a:spLocks noChangeArrowheads="1"/>
            </p:cNvSpPr>
            <p:nvPr/>
          </p:nvSpPr>
          <p:spPr bwMode="auto">
            <a:xfrm>
              <a:off x="192" y="1776"/>
              <a:ext cx="5376" cy="647"/>
            </a:xfrm>
            <a:prstGeom prst="rect">
              <a:avLst/>
            </a:prstGeom>
            <a:solidFill>
              <a:schemeClr val="bg1"/>
            </a:solidFill>
            <a:ln w="9525">
              <a:solidFill>
                <a:schemeClr val="bg1"/>
              </a:solidFill>
              <a:miter lim="800000"/>
              <a:headEnd/>
              <a:tailEnd/>
            </a:ln>
          </p:spPr>
          <p:txBody>
            <a:bodyPr wrap="none" anchor="ctr"/>
            <a:lstStyle/>
            <a:p>
              <a:pPr>
                <a:defRPr/>
              </a:pPr>
              <a:endParaRPr lang="en-US">
                <a:solidFill>
                  <a:srgbClr val="00FF00"/>
                </a:solidFill>
                <a:latin typeface="+mn-lt"/>
              </a:endParaRPr>
            </a:p>
          </p:txBody>
        </p:sp>
        <p:sp>
          <p:nvSpPr>
            <p:cNvPr id="62" name="Text Box 54">
              <a:extLst>
                <a:ext uri="{FF2B5EF4-FFF2-40B4-BE49-F238E27FC236}">
                  <a16:creationId xmlns:a16="http://schemas.microsoft.com/office/drawing/2014/main" id="{FF3D2A6E-0792-453E-8433-B0AE00ECECFB}"/>
                </a:ext>
              </a:extLst>
            </p:cNvPr>
            <p:cNvSpPr txBox="1">
              <a:spLocks noChangeArrowheads="1"/>
            </p:cNvSpPr>
            <p:nvPr/>
          </p:nvSpPr>
          <p:spPr bwMode="auto">
            <a:xfrm>
              <a:off x="102" y="74"/>
              <a:ext cx="7434" cy="368"/>
            </a:xfrm>
            <a:prstGeom prst="rect">
              <a:avLst/>
            </a:prstGeom>
            <a:solidFill>
              <a:schemeClr val="bg1"/>
            </a:solidFill>
            <a:ln w="9525">
              <a:solidFill>
                <a:schemeClr val="bg1"/>
              </a:solidFill>
              <a:miter lim="800000"/>
              <a:headEnd/>
              <a:tailEnd/>
            </a:ln>
            <a:effectLst/>
          </p:spPr>
          <p:txBody>
            <a:bodyPr wrap="square">
              <a:spAutoFit/>
            </a:bodyPr>
            <a:lstStyle/>
            <a:p>
              <a:pPr marL="342900" indent="-342900" algn="ctr" fontAlgn="auto">
                <a:spcBef>
                  <a:spcPts val="0"/>
                </a:spcBef>
                <a:spcAft>
                  <a:spcPts val="0"/>
                </a:spcAft>
                <a:defRPr/>
              </a:pPr>
              <a:r>
                <a:rPr lang="en-US" sz="3200" b="1" dirty="0">
                  <a:solidFill>
                    <a:srgbClr val="00FF00"/>
                  </a:solidFill>
                  <a:effectLst>
                    <a:outerShdw blurRad="50800" dist="38100" dir="2700000" algn="tl" rotWithShape="0">
                      <a:prstClr val="black">
                        <a:alpha val="40000"/>
                      </a:prstClr>
                    </a:outerShdw>
                  </a:effectLst>
                  <a:latin typeface="+mn-lt"/>
                  <a:cs typeface="+mn-cs"/>
                </a:rPr>
                <a:t>1: SPACE IS BOUNDLESS AND FILLED WITH MATTER</a:t>
              </a:r>
            </a:p>
          </p:txBody>
        </p:sp>
        <p:sp>
          <p:nvSpPr>
            <p:cNvPr id="63" name="Text Box 55">
              <a:extLst>
                <a:ext uri="{FF2B5EF4-FFF2-40B4-BE49-F238E27FC236}">
                  <a16:creationId xmlns:a16="http://schemas.microsoft.com/office/drawing/2014/main" id="{E9DCC13D-B3A9-40A3-AD90-870E6FF512AD}"/>
                </a:ext>
              </a:extLst>
            </p:cNvPr>
            <p:cNvSpPr txBox="1">
              <a:spLocks noChangeArrowheads="1"/>
            </p:cNvSpPr>
            <p:nvPr/>
          </p:nvSpPr>
          <p:spPr bwMode="auto">
            <a:xfrm>
              <a:off x="102" y="1887"/>
              <a:ext cx="7546" cy="60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2800" b="1" dirty="0">
                  <a:solidFill>
                    <a:srgbClr val="00FF00"/>
                  </a:solidFill>
                  <a:effectLst>
                    <a:outerShdw blurRad="38100" dist="38100" dir="2700000" algn="tl">
                      <a:srgbClr val="000000">
                        <a:alpha val="43137"/>
                      </a:srgbClr>
                    </a:outerShdw>
                  </a:effectLst>
                  <a:latin typeface="+mn-lt"/>
                  <a:cs typeface="+mn-cs"/>
                </a:rPr>
                <a:t>President Brigham Young: </a:t>
              </a:r>
              <a:r>
                <a:rPr lang="en-US" sz="2800" b="1" dirty="0">
                  <a:latin typeface="+mn-lt"/>
                  <a:cs typeface="+mn-cs"/>
                </a:rPr>
                <a:t>“Eternity is without bounds, and is filled with matter; and there is no such place as empty space.” </a:t>
              </a:r>
              <a:r>
                <a:rPr lang="en-US" sz="1400" b="1" dirty="0">
                  <a:latin typeface="+mn-lt"/>
                  <a:cs typeface="+mn-cs"/>
                </a:rPr>
                <a:t>(JD 7:2)</a:t>
              </a:r>
            </a:p>
          </p:txBody>
        </p:sp>
      </p:grpSp>
    </p:spTree>
    <p:extLst>
      <p:ext uri="{BB962C8B-B14F-4D97-AF65-F5344CB8AC3E}">
        <p14:creationId xmlns:p14="http://schemas.microsoft.com/office/powerpoint/2010/main" val="16518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grpSp>
        <p:nvGrpSpPr>
          <p:cNvPr id="8" name="Group 2">
            <a:extLst>
              <a:ext uri="{FF2B5EF4-FFF2-40B4-BE49-F238E27FC236}">
                <a16:creationId xmlns:a16="http://schemas.microsoft.com/office/drawing/2014/main" id="{83696E80-EC13-4A98-99EF-023242A1FD01}"/>
              </a:ext>
            </a:extLst>
          </p:cNvPr>
          <p:cNvGrpSpPr>
            <a:grpSpLocks/>
          </p:cNvGrpSpPr>
          <p:nvPr/>
        </p:nvGrpSpPr>
        <p:grpSpPr bwMode="auto">
          <a:xfrm>
            <a:off x="293687" y="825500"/>
            <a:ext cx="11837989" cy="5924550"/>
            <a:chOff x="185" y="520"/>
            <a:chExt cx="7457" cy="3732"/>
          </a:xfrm>
        </p:grpSpPr>
        <p:sp>
          <p:nvSpPr>
            <p:cNvPr id="11" name="Text Box 4">
              <a:extLst>
                <a:ext uri="{FF2B5EF4-FFF2-40B4-BE49-F238E27FC236}">
                  <a16:creationId xmlns:a16="http://schemas.microsoft.com/office/drawing/2014/main" id="{8174BDE2-224E-4A30-9DEE-909D438378CB}"/>
                </a:ext>
              </a:extLst>
            </p:cNvPr>
            <p:cNvSpPr txBox="1">
              <a:spLocks noChangeArrowheads="1"/>
            </p:cNvSpPr>
            <p:nvPr/>
          </p:nvSpPr>
          <p:spPr bwMode="auto">
            <a:xfrm>
              <a:off x="897" y="3239"/>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2" name="Text Box 5">
              <a:extLst>
                <a:ext uri="{FF2B5EF4-FFF2-40B4-BE49-F238E27FC236}">
                  <a16:creationId xmlns:a16="http://schemas.microsoft.com/office/drawing/2014/main" id="{62121716-8430-4E03-902B-323833CD0FAF}"/>
                </a:ext>
              </a:extLst>
            </p:cNvPr>
            <p:cNvSpPr txBox="1">
              <a:spLocks noChangeArrowheads="1"/>
            </p:cNvSpPr>
            <p:nvPr/>
          </p:nvSpPr>
          <p:spPr bwMode="auto">
            <a:xfrm>
              <a:off x="1974" y="2632"/>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3" name="Text Box 6">
              <a:extLst>
                <a:ext uri="{FF2B5EF4-FFF2-40B4-BE49-F238E27FC236}">
                  <a16:creationId xmlns:a16="http://schemas.microsoft.com/office/drawing/2014/main" id="{965F7C10-2564-4FF8-95E2-C0ABDA1B0362}"/>
                </a:ext>
              </a:extLst>
            </p:cNvPr>
            <p:cNvSpPr txBox="1">
              <a:spLocks noChangeArrowheads="1"/>
            </p:cNvSpPr>
            <p:nvPr/>
          </p:nvSpPr>
          <p:spPr bwMode="auto">
            <a:xfrm>
              <a:off x="4089" y="3321"/>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5" name="Text Box 8">
              <a:extLst>
                <a:ext uri="{FF2B5EF4-FFF2-40B4-BE49-F238E27FC236}">
                  <a16:creationId xmlns:a16="http://schemas.microsoft.com/office/drawing/2014/main" id="{FD281510-64F1-4741-9003-1DF7FFF417E6}"/>
                </a:ext>
              </a:extLst>
            </p:cNvPr>
            <p:cNvSpPr txBox="1">
              <a:spLocks noChangeArrowheads="1"/>
            </p:cNvSpPr>
            <p:nvPr/>
          </p:nvSpPr>
          <p:spPr bwMode="auto">
            <a:xfrm>
              <a:off x="4743" y="3024"/>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6" name="Text Box 9">
              <a:extLst>
                <a:ext uri="{FF2B5EF4-FFF2-40B4-BE49-F238E27FC236}">
                  <a16:creationId xmlns:a16="http://schemas.microsoft.com/office/drawing/2014/main" id="{CD3E3FC4-AECA-4669-8379-8A22E78346F0}"/>
                </a:ext>
              </a:extLst>
            </p:cNvPr>
            <p:cNvSpPr txBox="1">
              <a:spLocks noChangeArrowheads="1"/>
            </p:cNvSpPr>
            <p:nvPr/>
          </p:nvSpPr>
          <p:spPr bwMode="auto">
            <a:xfrm>
              <a:off x="6951" y="2578"/>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7" name="Text Box 10">
              <a:extLst>
                <a:ext uri="{FF2B5EF4-FFF2-40B4-BE49-F238E27FC236}">
                  <a16:creationId xmlns:a16="http://schemas.microsoft.com/office/drawing/2014/main" id="{3CBF331D-9034-48D3-A7FE-D35504F1B553}"/>
                </a:ext>
              </a:extLst>
            </p:cNvPr>
            <p:cNvSpPr txBox="1">
              <a:spLocks noChangeArrowheads="1"/>
            </p:cNvSpPr>
            <p:nvPr/>
          </p:nvSpPr>
          <p:spPr bwMode="auto">
            <a:xfrm>
              <a:off x="4892" y="3792"/>
              <a:ext cx="489" cy="213"/>
            </a:xfrm>
            <a:prstGeom prst="rect">
              <a:avLst/>
            </a:prstGeom>
            <a:no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8" name="Text Box 11">
              <a:extLst>
                <a:ext uri="{FF2B5EF4-FFF2-40B4-BE49-F238E27FC236}">
                  <a16:creationId xmlns:a16="http://schemas.microsoft.com/office/drawing/2014/main" id="{795BD2E6-4CCA-44FB-9032-5561DB209E65}"/>
                </a:ext>
              </a:extLst>
            </p:cNvPr>
            <p:cNvSpPr txBox="1">
              <a:spLocks noChangeArrowheads="1"/>
            </p:cNvSpPr>
            <p:nvPr/>
          </p:nvSpPr>
          <p:spPr bwMode="auto">
            <a:xfrm>
              <a:off x="1566" y="81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19" name="Text Box 12">
              <a:extLst>
                <a:ext uri="{FF2B5EF4-FFF2-40B4-BE49-F238E27FC236}">
                  <a16:creationId xmlns:a16="http://schemas.microsoft.com/office/drawing/2014/main" id="{C6FCA8A1-FDC5-4726-BEAF-7DFAB5074F3B}"/>
                </a:ext>
              </a:extLst>
            </p:cNvPr>
            <p:cNvSpPr txBox="1">
              <a:spLocks noChangeArrowheads="1"/>
            </p:cNvSpPr>
            <p:nvPr/>
          </p:nvSpPr>
          <p:spPr bwMode="auto">
            <a:xfrm>
              <a:off x="575" y="57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1" name="Text Box 13">
              <a:extLst>
                <a:ext uri="{FF2B5EF4-FFF2-40B4-BE49-F238E27FC236}">
                  <a16:creationId xmlns:a16="http://schemas.microsoft.com/office/drawing/2014/main" id="{B846DFDE-5B97-47E2-9DB0-405583519F63}"/>
                </a:ext>
              </a:extLst>
            </p:cNvPr>
            <p:cNvSpPr txBox="1">
              <a:spLocks noChangeArrowheads="1"/>
            </p:cNvSpPr>
            <p:nvPr/>
          </p:nvSpPr>
          <p:spPr bwMode="auto">
            <a:xfrm>
              <a:off x="1922" y="1104"/>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2" name="Text Box 14">
              <a:extLst>
                <a:ext uri="{FF2B5EF4-FFF2-40B4-BE49-F238E27FC236}">
                  <a16:creationId xmlns:a16="http://schemas.microsoft.com/office/drawing/2014/main" id="{CFDE2C30-02A3-4823-B8E9-3396EA083D2F}"/>
                </a:ext>
              </a:extLst>
            </p:cNvPr>
            <p:cNvSpPr txBox="1">
              <a:spLocks noChangeArrowheads="1"/>
            </p:cNvSpPr>
            <p:nvPr/>
          </p:nvSpPr>
          <p:spPr bwMode="auto">
            <a:xfrm>
              <a:off x="3059" y="1392"/>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3" name="Text Box 15">
              <a:extLst>
                <a:ext uri="{FF2B5EF4-FFF2-40B4-BE49-F238E27FC236}">
                  <a16:creationId xmlns:a16="http://schemas.microsoft.com/office/drawing/2014/main" id="{017FE49D-42E1-47EF-B4CD-0B06CF5AC24B}"/>
                </a:ext>
              </a:extLst>
            </p:cNvPr>
            <p:cNvSpPr txBox="1">
              <a:spLocks noChangeArrowheads="1"/>
            </p:cNvSpPr>
            <p:nvPr/>
          </p:nvSpPr>
          <p:spPr bwMode="auto">
            <a:xfrm>
              <a:off x="4377" y="100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6" name="Text Box 17">
              <a:extLst>
                <a:ext uri="{FF2B5EF4-FFF2-40B4-BE49-F238E27FC236}">
                  <a16:creationId xmlns:a16="http://schemas.microsoft.com/office/drawing/2014/main" id="{7CE4F59C-1D6C-4E58-B461-8B3BA80131C6}"/>
                </a:ext>
              </a:extLst>
            </p:cNvPr>
            <p:cNvSpPr txBox="1">
              <a:spLocks noChangeArrowheads="1"/>
            </p:cNvSpPr>
            <p:nvPr/>
          </p:nvSpPr>
          <p:spPr bwMode="auto">
            <a:xfrm>
              <a:off x="3038" y="664"/>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7" name="Text Box 18">
              <a:extLst>
                <a:ext uri="{FF2B5EF4-FFF2-40B4-BE49-F238E27FC236}">
                  <a16:creationId xmlns:a16="http://schemas.microsoft.com/office/drawing/2014/main" id="{26559312-721E-4E25-BAAD-D64602DCFEE4}"/>
                </a:ext>
              </a:extLst>
            </p:cNvPr>
            <p:cNvSpPr txBox="1">
              <a:spLocks noChangeArrowheads="1"/>
            </p:cNvSpPr>
            <p:nvPr/>
          </p:nvSpPr>
          <p:spPr bwMode="auto">
            <a:xfrm>
              <a:off x="4875" y="1130"/>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8" name="Text Box 19">
              <a:extLst>
                <a:ext uri="{FF2B5EF4-FFF2-40B4-BE49-F238E27FC236}">
                  <a16:creationId xmlns:a16="http://schemas.microsoft.com/office/drawing/2014/main" id="{9902BFEE-0A3B-4FE9-AA3F-C544BD6A7A9E}"/>
                </a:ext>
              </a:extLst>
            </p:cNvPr>
            <p:cNvSpPr txBox="1">
              <a:spLocks noChangeArrowheads="1"/>
            </p:cNvSpPr>
            <p:nvPr/>
          </p:nvSpPr>
          <p:spPr bwMode="auto">
            <a:xfrm>
              <a:off x="285" y="100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29" name="Text Box 20">
              <a:extLst>
                <a:ext uri="{FF2B5EF4-FFF2-40B4-BE49-F238E27FC236}">
                  <a16:creationId xmlns:a16="http://schemas.microsoft.com/office/drawing/2014/main" id="{6D0FF339-5AB8-4DBD-8841-4499955FA783}"/>
                </a:ext>
              </a:extLst>
            </p:cNvPr>
            <p:cNvSpPr txBox="1">
              <a:spLocks noChangeArrowheads="1"/>
            </p:cNvSpPr>
            <p:nvPr/>
          </p:nvSpPr>
          <p:spPr bwMode="auto">
            <a:xfrm>
              <a:off x="185" y="295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0" name="Text Box 21">
              <a:extLst>
                <a:ext uri="{FF2B5EF4-FFF2-40B4-BE49-F238E27FC236}">
                  <a16:creationId xmlns:a16="http://schemas.microsoft.com/office/drawing/2014/main" id="{75321367-29D0-42BC-A7D6-02169A1E9E81}"/>
                </a:ext>
              </a:extLst>
            </p:cNvPr>
            <p:cNvSpPr txBox="1">
              <a:spLocks noChangeArrowheads="1"/>
            </p:cNvSpPr>
            <p:nvPr/>
          </p:nvSpPr>
          <p:spPr bwMode="auto">
            <a:xfrm>
              <a:off x="2007" y="520"/>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1" name="Text Box 22">
              <a:extLst>
                <a:ext uri="{FF2B5EF4-FFF2-40B4-BE49-F238E27FC236}">
                  <a16:creationId xmlns:a16="http://schemas.microsoft.com/office/drawing/2014/main" id="{DC9B2A40-A1CE-4F3A-8FF7-56DC16D6224B}"/>
                </a:ext>
              </a:extLst>
            </p:cNvPr>
            <p:cNvSpPr txBox="1">
              <a:spLocks noChangeArrowheads="1"/>
            </p:cNvSpPr>
            <p:nvPr/>
          </p:nvSpPr>
          <p:spPr bwMode="auto">
            <a:xfrm>
              <a:off x="2371" y="980"/>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2" name="Text Box 23">
              <a:extLst>
                <a:ext uri="{FF2B5EF4-FFF2-40B4-BE49-F238E27FC236}">
                  <a16:creationId xmlns:a16="http://schemas.microsoft.com/office/drawing/2014/main" id="{DB3A1F74-AFA5-4F55-8354-B13EB19CED51}"/>
                </a:ext>
              </a:extLst>
            </p:cNvPr>
            <p:cNvSpPr txBox="1">
              <a:spLocks noChangeArrowheads="1"/>
            </p:cNvSpPr>
            <p:nvPr/>
          </p:nvSpPr>
          <p:spPr bwMode="auto">
            <a:xfrm>
              <a:off x="3963" y="54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3" name="Text Box 24">
              <a:extLst>
                <a:ext uri="{FF2B5EF4-FFF2-40B4-BE49-F238E27FC236}">
                  <a16:creationId xmlns:a16="http://schemas.microsoft.com/office/drawing/2014/main" id="{0221088B-C137-4476-A1DF-502E09B8B7F8}"/>
                </a:ext>
              </a:extLst>
            </p:cNvPr>
            <p:cNvSpPr txBox="1">
              <a:spLocks noChangeArrowheads="1"/>
            </p:cNvSpPr>
            <p:nvPr/>
          </p:nvSpPr>
          <p:spPr bwMode="auto">
            <a:xfrm>
              <a:off x="5760" y="1017"/>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4" name="Text Box 25">
              <a:extLst>
                <a:ext uri="{FF2B5EF4-FFF2-40B4-BE49-F238E27FC236}">
                  <a16:creationId xmlns:a16="http://schemas.microsoft.com/office/drawing/2014/main" id="{23D14FAF-DE94-4113-AED6-871798D4F366}"/>
                </a:ext>
              </a:extLst>
            </p:cNvPr>
            <p:cNvSpPr txBox="1">
              <a:spLocks noChangeArrowheads="1"/>
            </p:cNvSpPr>
            <p:nvPr/>
          </p:nvSpPr>
          <p:spPr bwMode="auto">
            <a:xfrm>
              <a:off x="6533" y="560"/>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5" name="Text Box 26">
              <a:extLst>
                <a:ext uri="{FF2B5EF4-FFF2-40B4-BE49-F238E27FC236}">
                  <a16:creationId xmlns:a16="http://schemas.microsoft.com/office/drawing/2014/main" id="{FA1FC8FF-D83D-48E1-B849-D7A17A88F2F8}"/>
                </a:ext>
              </a:extLst>
            </p:cNvPr>
            <p:cNvSpPr txBox="1">
              <a:spLocks noChangeArrowheads="1"/>
            </p:cNvSpPr>
            <p:nvPr/>
          </p:nvSpPr>
          <p:spPr bwMode="auto">
            <a:xfrm>
              <a:off x="6903" y="76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6" name="Text Box 27">
              <a:extLst>
                <a:ext uri="{FF2B5EF4-FFF2-40B4-BE49-F238E27FC236}">
                  <a16:creationId xmlns:a16="http://schemas.microsoft.com/office/drawing/2014/main" id="{C2840CCE-5A5A-471E-AB52-FEDC6690CF04}"/>
                </a:ext>
              </a:extLst>
            </p:cNvPr>
            <p:cNvSpPr txBox="1">
              <a:spLocks noChangeArrowheads="1"/>
            </p:cNvSpPr>
            <p:nvPr/>
          </p:nvSpPr>
          <p:spPr bwMode="auto">
            <a:xfrm>
              <a:off x="3340" y="339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7" name="Text Box 28">
              <a:extLst>
                <a:ext uri="{FF2B5EF4-FFF2-40B4-BE49-F238E27FC236}">
                  <a16:creationId xmlns:a16="http://schemas.microsoft.com/office/drawing/2014/main" id="{FDB86A90-4DF2-40C7-AD6D-7B1CDB3354B2}"/>
                </a:ext>
              </a:extLst>
            </p:cNvPr>
            <p:cNvSpPr txBox="1">
              <a:spLocks noChangeArrowheads="1"/>
            </p:cNvSpPr>
            <p:nvPr/>
          </p:nvSpPr>
          <p:spPr bwMode="auto">
            <a:xfrm>
              <a:off x="621" y="1353"/>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39" name="Text Box 30">
              <a:extLst>
                <a:ext uri="{FF2B5EF4-FFF2-40B4-BE49-F238E27FC236}">
                  <a16:creationId xmlns:a16="http://schemas.microsoft.com/office/drawing/2014/main" id="{63412F36-453E-4316-AA2A-F8D653A1576D}"/>
                </a:ext>
              </a:extLst>
            </p:cNvPr>
            <p:cNvSpPr txBox="1">
              <a:spLocks noChangeArrowheads="1"/>
            </p:cNvSpPr>
            <p:nvPr/>
          </p:nvSpPr>
          <p:spPr bwMode="auto">
            <a:xfrm>
              <a:off x="3618" y="1021"/>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1" name="Text Box 32">
              <a:extLst>
                <a:ext uri="{FF2B5EF4-FFF2-40B4-BE49-F238E27FC236}">
                  <a16:creationId xmlns:a16="http://schemas.microsoft.com/office/drawing/2014/main" id="{9B4248DE-6732-4E7F-8B08-34336EAC7540}"/>
                </a:ext>
              </a:extLst>
            </p:cNvPr>
            <p:cNvSpPr txBox="1">
              <a:spLocks noChangeArrowheads="1"/>
            </p:cNvSpPr>
            <p:nvPr/>
          </p:nvSpPr>
          <p:spPr bwMode="auto">
            <a:xfrm>
              <a:off x="5463" y="672"/>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2" name="Text Box 33">
              <a:extLst>
                <a:ext uri="{FF2B5EF4-FFF2-40B4-BE49-F238E27FC236}">
                  <a16:creationId xmlns:a16="http://schemas.microsoft.com/office/drawing/2014/main" id="{D875E910-01F8-4EF5-9F10-C3FA7F284651}"/>
                </a:ext>
              </a:extLst>
            </p:cNvPr>
            <p:cNvSpPr txBox="1">
              <a:spLocks noChangeArrowheads="1"/>
            </p:cNvSpPr>
            <p:nvPr/>
          </p:nvSpPr>
          <p:spPr bwMode="auto">
            <a:xfrm>
              <a:off x="4936" y="1728"/>
              <a:ext cx="305"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latin typeface="+mn-lt"/>
                </a:rPr>
                <a:t>Matter</a:t>
              </a:r>
            </a:p>
          </p:txBody>
        </p:sp>
        <p:sp>
          <p:nvSpPr>
            <p:cNvPr id="43" name="Text Box 34">
              <a:extLst>
                <a:ext uri="{FF2B5EF4-FFF2-40B4-BE49-F238E27FC236}">
                  <a16:creationId xmlns:a16="http://schemas.microsoft.com/office/drawing/2014/main" id="{963A0E54-28C0-4904-89B6-E96E8865344C}"/>
                </a:ext>
              </a:extLst>
            </p:cNvPr>
            <p:cNvSpPr txBox="1">
              <a:spLocks noChangeArrowheads="1"/>
            </p:cNvSpPr>
            <p:nvPr/>
          </p:nvSpPr>
          <p:spPr bwMode="auto">
            <a:xfrm>
              <a:off x="6742" y="1248"/>
              <a:ext cx="518"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 Matter</a:t>
              </a:r>
            </a:p>
          </p:txBody>
        </p:sp>
        <p:sp>
          <p:nvSpPr>
            <p:cNvPr id="44" name="Text Box 35">
              <a:extLst>
                <a:ext uri="{FF2B5EF4-FFF2-40B4-BE49-F238E27FC236}">
                  <a16:creationId xmlns:a16="http://schemas.microsoft.com/office/drawing/2014/main" id="{72B04260-3CC1-4B56-A943-868202614149}"/>
                </a:ext>
              </a:extLst>
            </p:cNvPr>
            <p:cNvSpPr txBox="1">
              <a:spLocks noChangeArrowheads="1"/>
            </p:cNvSpPr>
            <p:nvPr/>
          </p:nvSpPr>
          <p:spPr bwMode="auto">
            <a:xfrm>
              <a:off x="812" y="3984"/>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5" name="Text Box 36">
              <a:extLst>
                <a:ext uri="{FF2B5EF4-FFF2-40B4-BE49-F238E27FC236}">
                  <a16:creationId xmlns:a16="http://schemas.microsoft.com/office/drawing/2014/main" id="{7E43CD2A-A22C-493D-947E-549984C28C48}"/>
                </a:ext>
              </a:extLst>
            </p:cNvPr>
            <p:cNvSpPr txBox="1">
              <a:spLocks noChangeArrowheads="1"/>
            </p:cNvSpPr>
            <p:nvPr/>
          </p:nvSpPr>
          <p:spPr bwMode="auto">
            <a:xfrm>
              <a:off x="332" y="364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6" name="Text Box 37">
              <a:extLst>
                <a:ext uri="{FF2B5EF4-FFF2-40B4-BE49-F238E27FC236}">
                  <a16:creationId xmlns:a16="http://schemas.microsoft.com/office/drawing/2014/main" id="{54C4BA49-61A7-46B7-B385-5B29F7907532}"/>
                </a:ext>
              </a:extLst>
            </p:cNvPr>
            <p:cNvSpPr txBox="1">
              <a:spLocks noChangeArrowheads="1"/>
            </p:cNvSpPr>
            <p:nvPr/>
          </p:nvSpPr>
          <p:spPr bwMode="auto">
            <a:xfrm>
              <a:off x="1312" y="3609"/>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7" name="Text Box 38">
              <a:extLst>
                <a:ext uri="{FF2B5EF4-FFF2-40B4-BE49-F238E27FC236}">
                  <a16:creationId xmlns:a16="http://schemas.microsoft.com/office/drawing/2014/main" id="{64ADC8C5-4FED-4825-80C2-43DBBEC2C371}"/>
                </a:ext>
              </a:extLst>
            </p:cNvPr>
            <p:cNvSpPr txBox="1">
              <a:spLocks noChangeArrowheads="1"/>
            </p:cNvSpPr>
            <p:nvPr/>
          </p:nvSpPr>
          <p:spPr bwMode="auto">
            <a:xfrm>
              <a:off x="2176" y="3897"/>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8" name="Text Box 39">
              <a:extLst>
                <a:ext uri="{FF2B5EF4-FFF2-40B4-BE49-F238E27FC236}">
                  <a16:creationId xmlns:a16="http://schemas.microsoft.com/office/drawing/2014/main" id="{7EF87564-3819-4B14-9847-CBBC96A33CAC}"/>
                </a:ext>
              </a:extLst>
            </p:cNvPr>
            <p:cNvSpPr txBox="1">
              <a:spLocks noChangeArrowheads="1"/>
            </p:cNvSpPr>
            <p:nvPr/>
          </p:nvSpPr>
          <p:spPr bwMode="auto">
            <a:xfrm>
              <a:off x="5232" y="3408"/>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49" name="Text Box 40">
              <a:extLst>
                <a:ext uri="{FF2B5EF4-FFF2-40B4-BE49-F238E27FC236}">
                  <a16:creationId xmlns:a16="http://schemas.microsoft.com/office/drawing/2014/main" id="{8FF87D9E-18BE-458A-9182-A921F5C4BD60}"/>
                </a:ext>
              </a:extLst>
            </p:cNvPr>
            <p:cNvSpPr txBox="1">
              <a:spLocks noChangeArrowheads="1"/>
            </p:cNvSpPr>
            <p:nvPr/>
          </p:nvSpPr>
          <p:spPr bwMode="auto">
            <a:xfrm>
              <a:off x="3952" y="3945"/>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0" name="Text Box 41">
              <a:extLst>
                <a:ext uri="{FF2B5EF4-FFF2-40B4-BE49-F238E27FC236}">
                  <a16:creationId xmlns:a16="http://schemas.microsoft.com/office/drawing/2014/main" id="{EFA68701-38B7-4169-9396-8154720928A8}"/>
                </a:ext>
              </a:extLst>
            </p:cNvPr>
            <p:cNvSpPr txBox="1">
              <a:spLocks noChangeArrowheads="1"/>
            </p:cNvSpPr>
            <p:nvPr/>
          </p:nvSpPr>
          <p:spPr bwMode="auto">
            <a:xfrm>
              <a:off x="6192" y="3504"/>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1" name="Text Box 42">
              <a:extLst>
                <a:ext uri="{FF2B5EF4-FFF2-40B4-BE49-F238E27FC236}">
                  <a16:creationId xmlns:a16="http://schemas.microsoft.com/office/drawing/2014/main" id="{26B0621E-B44D-418C-9014-404E576DE097}"/>
                </a:ext>
              </a:extLst>
            </p:cNvPr>
            <p:cNvSpPr txBox="1">
              <a:spLocks noChangeArrowheads="1"/>
            </p:cNvSpPr>
            <p:nvPr/>
          </p:nvSpPr>
          <p:spPr bwMode="auto">
            <a:xfrm>
              <a:off x="6585" y="297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2" name="Text Box 43">
              <a:extLst>
                <a:ext uri="{FF2B5EF4-FFF2-40B4-BE49-F238E27FC236}">
                  <a16:creationId xmlns:a16="http://schemas.microsoft.com/office/drawing/2014/main" id="{764E0021-40E8-41B2-B380-26660D03AA4E}"/>
                </a:ext>
              </a:extLst>
            </p:cNvPr>
            <p:cNvSpPr txBox="1">
              <a:spLocks noChangeArrowheads="1"/>
            </p:cNvSpPr>
            <p:nvPr/>
          </p:nvSpPr>
          <p:spPr bwMode="auto">
            <a:xfrm>
              <a:off x="1003" y="282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4" name="Text Box 45">
              <a:extLst>
                <a:ext uri="{FF2B5EF4-FFF2-40B4-BE49-F238E27FC236}">
                  <a16:creationId xmlns:a16="http://schemas.microsoft.com/office/drawing/2014/main" id="{22E13B18-3194-407B-98F1-B736B791268D}"/>
                </a:ext>
              </a:extLst>
            </p:cNvPr>
            <p:cNvSpPr txBox="1">
              <a:spLocks noChangeArrowheads="1"/>
            </p:cNvSpPr>
            <p:nvPr/>
          </p:nvSpPr>
          <p:spPr bwMode="auto">
            <a:xfrm>
              <a:off x="2801" y="2917"/>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5" name="Text Box 46">
              <a:extLst>
                <a:ext uri="{FF2B5EF4-FFF2-40B4-BE49-F238E27FC236}">
                  <a16:creationId xmlns:a16="http://schemas.microsoft.com/office/drawing/2014/main" id="{C4344005-1E1A-474D-95A5-81247DCE1709}"/>
                </a:ext>
              </a:extLst>
            </p:cNvPr>
            <p:cNvSpPr txBox="1">
              <a:spLocks noChangeArrowheads="1"/>
            </p:cNvSpPr>
            <p:nvPr/>
          </p:nvSpPr>
          <p:spPr bwMode="auto">
            <a:xfrm>
              <a:off x="2252" y="3456"/>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6" name="Text Box 47">
              <a:extLst>
                <a:ext uri="{FF2B5EF4-FFF2-40B4-BE49-F238E27FC236}">
                  <a16:creationId xmlns:a16="http://schemas.microsoft.com/office/drawing/2014/main" id="{97AAC32C-1E65-4816-A931-C0ACDF7059A2}"/>
                </a:ext>
              </a:extLst>
            </p:cNvPr>
            <p:cNvSpPr txBox="1">
              <a:spLocks noChangeArrowheads="1"/>
            </p:cNvSpPr>
            <p:nvPr/>
          </p:nvSpPr>
          <p:spPr bwMode="auto">
            <a:xfrm>
              <a:off x="5760" y="4039"/>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7" name="Text Box 48">
              <a:extLst>
                <a:ext uri="{FF2B5EF4-FFF2-40B4-BE49-F238E27FC236}">
                  <a16:creationId xmlns:a16="http://schemas.microsoft.com/office/drawing/2014/main" id="{4D85ABA5-E8E5-486E-87F4-31EA34176460}"/>
                </a:ext>
              </a:extLst>
            </p:cNvPr>
            <p:cNvSpPr txBox="1">
              <a:spLocks noChangeArrowheads="1"/>
            </p:cNvSpPr>
            <p:nvPr/>
          </p:nvSpPr>
          <p:spPr bwMode="auto">
            <a:xfrm>
              <a:off x="7153" y="3289"/>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sp>
          <p:nvSpPr>
            <p:cNvPr id="58" name="Text Box 49">
              <a:extLst>
                <a:ext uri="{FF2B5EF4-FFF2-40B4-BE49-F238E27FC236}">
                  <a16:creationId xmlns:a16="http://schemas.microsoft.com/office/drawing/2014/main" id="{E656FE25-D2DA-4438-BC98-BB3808C37897}"/>
                </a:ext>
              </a:extLst>
            </p:cNvPr>
            <p:cNvSpPr txBox="1">
              <a:spLocks noChangeArrowheads="1"/>
            </p:cNvSpPr>
            <p:nvPr/>
          </p:nvSpPr>
          <p:spPr bwMode="auto">
            <a:xfrm>
              <a:off x="5896" y="2506"/>
              <a:ext cx="489" cy="213"/>
            </a:xfrm>
            <a:prstGeom prst="rect">
              <a:avLst/>
            </a:prstGeom>
            <a:solidFill>
              <a:schemeClr val="bg1"/>
            </a:solidFill>
            <a:ln w="9525">
              <a:noFill/>
              <a:miter lim="800000"/>
              <a:headEnd/>
              <a:tailEnd/>
            </a:ln>
          </p:spPr>
          <p:txBody>
            <a:bodyPr wrap="square">
              <a:spAutoFit/>
            </a:bodyPr>
            <a:lstStyle/>
            <a:p>
              <a:pPr algn="ctr">
                <a:defRPr/>
              </a:pPr>
              <a:r>
                <a:rPr lang="en-US" sz="1600" dirty="0">
                  <a:solidFill>
                    <a:srgbClr val="00FF00"/>
                  </a:solidFill>
                  <a:latin typeface="+mn-lt"/>
                </a:rPr>
                <a:t>Matter</a:t>
              </a:r>
            </a:p>
          </p:txBody>
        </p:sp>
        <p:sp>
          <p:nvSpPr>
            <p:cNvPr id="59" name="Text Box 50">
              <a:extLst>
                <a:ext uri="{FF2B5EF4-FFF2-40B4-BE49-F238E27FC236}">
                  <a16:creationId xmlns:a16="http://schemas.microsoft.com/office/drawing/2014/main" id="{2A15986E-B9BF-4341-A4D5-7015B7DD2D55}"/>
                </a:ext>
              </a:extLst>
            </p:cNvPr>
            <p:cNvSpPr txBox="1">
              <a:spLocks noChangeArrowheads="1"/>
            </p:cNvSpPr>
            <p:nvPr/>
          </p:nvSpPr>
          <p:spPr bwMode="auto">
            <a:xfrm>
              <a:off x="3020" y="4032"/>
              <a:ext cx="489" cy="213"/>
            </a:xfrm>
            <a:prstGeom prst="rect">
              <a:avLst/>
            </a:prstGeom>
            <a:solidFill>
              <a:schemeClr val="bg1"/>
            </a:solidFill>
            <a:ln w="9525">
              <a:noFill/>
              <a:miter lim="800000"/>
              <a:headEnd/>
              <a:tailEnd/>
            </a:ln>
          </p:spPr>
          <p:txBody>
            <a:bodyPr wrap="none">
              <a:spAutoFit/>
            </a:bodyPr>
            <a:lstStyle/>
            <a:p>
              <a:pPr algn="ctr">
                <a:defRPr/>
              </a:pPr>
              <a:r>
                <a:rPr lang="en-US" sz="1600" dirty="0">
                  <a:solidFill>
                    <a:srgbClr val="00FF00"/>
                  </a:solidFill>
                  <a:latin typeface="+mn-lt"/>
                </a:rPr>
                <a:t>Matter</a:t>
              </a:r>
            </a:p>
          </p:txBody>
        </p:sp>
      </p:grpSp>
      <p:grpSp>
        <p:nvGrpSpPr>
          <p:cNvPr id="60" name="Group 52">
            <a:extLst>
              <a:ext uri="{FF2B5EF4-FFF2-40B4-BE49-F238E27FC236}">
                <a16:creationId xmlns:a16="http://schemas.microsoft.com/office/drawing/2014/main" id="{BD38C754-6E06-4B21-B36C-CAEB05381559}"/>
              </a:ext>
            </a:extLst>
          </p:cNvPr>
          <p:cNvGrpSpPr>
            <a:grpSpLocks/>
          </p:cNvGrpSpPr>
          <p:nvPr/>
        </p:nvGrpSpPr>
        <p:grpSpPr bwMode="auto">
          <a:xfrm>
            <a:off x="228600" y="76200"/>
            <a:ext cx="11811000" cy="3986213"/>
            <a:chOff x="144" y="74"/>
            <a:chExt cx="7440" cy="2511"/>
          </a:xfrm>
        </p:grpSpPr>
        <p:sp>
          <p:nvSpPr>
            <p:cNvPr id="61" name="Rectangle 53">
              <a:extLst>
                <a:ext uri="{FF2B5EF4-FFF2-40B4-BE49-F238E27FC236}">
                  <a16:creationId xmlns:a16="http://schemas.microsoft.com/office/drawing/2014/main" id="{49F479AD-F91A-4402-BA28-18DA4CB9E4F9}"/>
                </a:ext>
              </a:extLst>
            </p:cNvPr>
            <p:cNvSpPr>
              <a:spLocks noChangeArrowheads="1"/>
            </p:cNvSpPr>
            <p:nvPr/>
          </p:nvSpPr>
          <p:spPr bwMode="auto">
            <a:xfrm>
              <a:off x="192" y="1776"/>
              <a:ext cx="5376" cy="647"/>
            </a:xfrm>
            <a:prstGeom prst="rect">
              <a:avLst/>
            </a:prstGeom>
            <a:solidFill>
              <a:schemeClr val="bg1"/>
            </a:solidFill>
            <a:ln w="9525">
              <a:solidFill>
                <a:schemeClr val="bg1"/>
              </a:solidFill>
              <a:miter lim="800000"/>
              <a:headEnd/>
              <a:tailEnd/>
            </a:ln>
          </p:spPr>
          <p:txBody>
            <a:bodyPr wrap="none" anchor="ctr"/>
            <a:lstStyle/>
            <a:p>
              <a:pPr>
                <a:defRPr/>
              </a:pPr>
              <a:endParaRPr lang="en-US">
                <a:solidFill>
                  <a:srgbClr val="00FF00"/>
                </a:solidFill>
                <a:latin typeface="+mn-lt"/>
              </a:endParaRPr>
            </a:p>
          </p:txBody>
        </p:sp>
        <p:sp>
          <p:nvSpPr>
            <p:cNvPr id="62" name="Text Box 54">
              <a:extLst>
                <a:ext uri="{FF2B5EF4-FFF2-40B4-BE49-F238E27FC236}">
                  <a16:creationId xmlns:a16="http://schemas.microsoft.com/office/drawing/2014/main" id="{FF3D2A6E-0792-453E-8433-B0AE00ECECFB}"/>
                </a:ext>
              </a:extLst>
            </p:cNvPr>
            <p:cNvSpPr txBox="1">
              <a:spLocks noChangeArrowheads="1"/>
            </p:cNvSpPr>
            <p:nvPr/>
          </p:nvSpPr>
          <p:spPr bwMode="auto">
            <a:xfrm>
              <a:off x="144" y="74"/>
              <a:ext cx="7440" cy="368"/>
            </a:xfrm>
            <a:prstGeom prst="rect">
              <a:avLst/>
            </a:prstGeom>
            <a:solidFill>
              <a:schemeClr val="bg1"/>
            </a:solidFill>
            <a:ln w="9525">
              <a:solidFill>
                <a:schemeClr val="bg1"/>
              </a:solidFill>
              <a:miter lim="800000"/>
              <a:headEnd/>
              <a:tailEnd/>
            </a:ln>
            <a:effectLst/>
          </p:spPr>
          <p:txBody>
            <a:bodyPr wrap="square">
              <a:spAutoFit/>
            </a:bodyPr>
            <a:lstStyle/>
            <a:p>
              <a:pPr marL="342900" indent="-342900" algn="ctr" fontAlgn="auto">
                <a:spcBef>
                  <a:spcPts val="0"/>
                </a:spcBef>
                <a:spcAft>
                  <a:spcPts val="0"/>
                </a:spcAft>
                <a:defRPr/>
              </a:pPr>
              <a:r>
                <a:rPr lang="en-US" sz="3200" b="1" dirty="0">
                  <a:solidFill>
                    <a:srgbClr val="00FF00"/>
                  </a:solidFill>
                  <a:effectLst>
                    <a:outerShdw blurRad="50800" dist="38100" dir="2700000" algn="tl" rotWithShape="0">
                      <a:prstClr val="black">
                        <a:alpha val="40000"/>
                      </a:prstClr>
                    </a:outerShdw>
                  </a:effectLst>
                  <a:latin typeface="+mn-lt"/>
                  <a:cs typeface="+mn-cs"/>
                </a:rPr>
                <a:t>2: PRIMARY ELEMENTS ETERNAL (Uncreated and Indestructible)</a:t>
              </a:r>
            </a:p>
          </p:txBody>
        </p:sp>
        <p:sp>
          <p:nvSpPr>
            <p:cNvPr id="63" name="Text Box 55">
              <a:extLst>
                <a:ext uri="{FF2B5EF4-FFF2-40B4-BE49-F238E27FC236}">
                  <a16:creationId xmlns:a16="http://schemas.microsoft.com/office/drawing/2014/main" id="{E9DCC13D-B3A9-40A3-AD90-870E6FF512AD}"/>
                </a:ext>
              </a:extLst>
            </p:cNvPr>
            <p:cNvSpPr txBox="1">
              <a:spLocks noChangeArrowheads="1"/>
            </p:cNvSpPr>
            <p:nvPr/>
          </p:nvSpPr>
          <p:spPr bwMode="auto">
            <a:xfrm>
              <a:off x="285" y="1713"/>
              <a:ext cx="7251" cy="872"/>
            </a:xfrm>
            <a:prstGeom prst="rect">
              <a:avLst/>
            </a:prstGeom>
            <a:noFill/>
            <a:ln w="9525">
              <a:noFill/>
              <a:miter lim="800000"/>
              <a:headEnd/>
              <a:tailEnd/>
            </a:ln>
            <a:effectLst/>
          </p:spPr>
          <p:txBody>
            <a:bodyPr wrap="square">
              <a:spAutoFit/>
            </a:bodyPr>
            <a:lstStyle/>
            <a:p>
              <a:pPr lvl="0" eaLnBrk="1" hangingPunct="1">
                <a:defRPr/>
              </a:pPr>
              <a:r>
                <a:rPr lang="en-US" sz="2800" b="1" dirty="0">
                  <a:solidFill>
                    <a:srgbClr val="00FF00"/>
                  </a:solidFill>
                  <a:effectLst>
                    <a:outerShdw blurRad="38100" dist="38100" dir="2700000" algn="tl">
                      <a:srgbClr val="000000">
                        <a:alpha val="43137"/>
                      </a:srgbClr>
                    </a:outerShdw>
                  </a:effectLst>
                  <a:latin typeface="Calibri"/>
                </a:rPr>
                <a:t>Elder Charles W. Penrose: </a:t>
              </a:r>
              <a:r>
                <a:rPr lang="en-US" sz="2800" b="1" dirty="0">
                  <a:solidFill>
                    <a:prstClr val="black"/>
                  </a:solidFill>
                  <a:latin typeface="Calibri"/>
                </a:rPr>
                <a:t>“When you go right down to the primary elements, they never had a beginning, they will never have an end. For in their primal condition they are not ‘created’.” </a:t>
              </a:r>
              <a:r>
                <a:rPr lang="en-US" sz="1400" b="1" dirty="0">
                  <a:solidFill>
                    <a:prstClr val="black"/>
                  </a:solidFill>
                  <a:latin typeface="Calibri"/>
                </a:rPr>
                <a:t>(JD 26:27)</a:t>
              </a:r>
            </a:p>
          </p:txBody>
        </p:sp>
      </p:grpSp>
    </p:spTree>
    <p:extLst>
      <p:ext uri="{BB962C8B-B14F-4D97-AF65-F5344CB8AC3E}">
        <p14:creationId xmlns:p14="http://schemas.microsoft.com/office/powerpoint/2010/main" val="214839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6" name="Rectangle 5">
            <a:extLst>
              <a:ext uri="{FF2B5EF4-FFF2-40B4-BE49-F238E27FC236}">
                <a16:creationId xmlns:a16="http://schemas.microsoft.com/office/drawing/2014/main" id="{0F9E3BD3-0415-4DFA-960C-8E7FE4075FFE}"/>
              </a:ext>
            </a:extLst>
          </p:cNvPr>
          <p:cNvSpPr/>
          <p:nvPr/>
        </p:nvSpPr>
        <p:spPr>
          <a:xfrm>
            <a:off x="-123824" y="-95459"/>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FF00"/>
              </a:solidFill>
            </a:endParaRPr>
          </a:p>
        </p:txBody>
      </p:sp>
      <p:sp>
        <p:nvSpPr>
          <p:cNvPr id="7" name="Text Box 3">
            <a:extLst>
              <a:ext uri="{FF2B5EF4-FFF2-40B4-BE49-F238E27FC236}">
                <a16:creationId xmlns:a16="http://schemas.microsoft.com/office/drawing/2014/main" id="{A36C6761-452E-4273-BD4F-C43319BD15CB}"/>
              </a:ext>
            </a:extLst>
          </p:cNvPr>
          <p:cNvSpPr txBox="1">
            <a:spLocks noChangeArrowheads="1"/>
          </p:cNvSpPr>
          <p:nvPr/>
        </p:nvSpPr>
        <p:spPr bwMode="auto">
          <a:xfrm>
            <a:off x="4487863" y="1214437"/>
            <a:ext cx="4503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Calibri" panose="020F0502020204030204" pitchFamily="34" charset="0"/>
              </a:rPr>
              <a:t>Intelligent, Animate, Spirit Matter</a:t>
            </a:r>
          </a:p>
        </p:txBody>
      </p:sp>
      <p:grpSp>
        <p:nvGrpSpPr>
          <p:cNvPr id="8" name="Group 4">
            <a:extLst>
              <a:ext uri="{FF2B5EF4-FFF2-40B4-BE49-F238E27FC236}">
                <a16:creationId xmlns:a16="http://schemas.microsoft.com/office/drawing/2014/main" id="{C20EAD1D-3F56-4E01-8014-FABBD4B5BA7D}"/>
              </a:ext>
            </a:extLst>
          </p:cNvPr>
          <p:cNvGrpSpPr>
            <a:grpSpLocks/>
          </p:cNvGrpSpPr>
          <p:nvPr/>
        </p:nvGrpSpPr>
        <p:grpSpPr bwMode="auto">
          <a:xfrm>
            <a:off x="2573337" y="609600"/>
            <a:ext cx="8247063" cy="3446463"/>
            <a:chOff x="277" y="240"/>
            <a:chExt cx="5195" cy="2171"/>
          </a:xfrm>
        </p:grpSpPr>
        <p:grpSp>
          <p:nvGrpSpPr>
            <p:cNvPr id="9" name="Group 5">
              <a:extLst>
                <a:ext uri="{FF2B5EF4-FFF2-40B4-BE49-F238E27FC236}">
                  <a16:creationId xmlns:a16="http://schemas.microsoft.com/office/drawing/2014/main" id="{DC387962-6CF4-4247-A73A-04FFB7B1923E}"/>
                </a:ext>
              </a:extLst>
            </p:cNvPr>
            <p:cNvGrpSpPr>
              <a:grpSpLocks/>
            </p:cNvGrpSpPr>
            <p:nvPr/>
          </p:nvGrpSpPr>
          <p:grpSpPr bwMode="auto">
            <a:xfrm>
              <a:off x="277" y="240"/>
              <a:ext cx="5195" cy="2171"/>
              <a:chOff x="277" y="240"/>
              <a:chExt cx="5195" cy="2171"/>
            </a:xfrm>
          </p:grpSpPr>
          <p:grpSp>
            <p:nvGrpSpPr>
              <p:cNvPr id="19" name="Group 6">
                <a:extLst>
                  <a:ext uri="{FF2B5EF4-FFF2-40B4-BE49-F238E27FC236}">
                    <a16:creationId xmlns:a16="http://schemas.microsoft.com/office/drawing/2014/main" id="{7A06C618-EF7D-451E-B1A6-73F7706849BC}"/>
                  </a:ext>
                </a:extLst>
              </p:cNvPr>
              <p:cNvGrpSpPr>
                <a:grpSpLocks/>
              </p:cNvGrpSpPr>
              <p:nvPr/>
            </p:nvGrpSpPr>
            <p:grpSpPr bwMode="auto">
              <a:xfrm>
                <a:off x="384" y="432"/>
                <a:ext cx="1392" cy="1248"/>
                <a:chOff x="1776" y="1104"/>
                <a:chExt cx="1392" cy="1248"/>
              </a:xfrm>
            </p:grpSpPr>
            <p:sp>
              <p:nvSpPr>
                <p:cNvPr id="39" name="AutoShape 7" descr="Divot">
                  <a:extLst>
                    <a:ext uri="{FF2B5EF4-FFF2-40B4-BE49-F238E27FC236}">
                      <a16:creationId xmlns:a16="http://schemas.microsoft.com/office/drawing/2014/main" id="{04701D94-A70C-45A1-9274-DFD07C3850B1}"/>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3175">
                  <a:solidFill>
                    <a:srgbClr val="00FF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40" name="Rectangle 8">
                  <a:extLst>
                    <a:ext uri="{FF2B5EF4-FFF2-40B4-BE49-F238E27FC236}">
                      <a16:creationId xmlns:a16="http://schemas.microsoft.com/office/drawing/2014/main" id="{2D73E588-5ACA-411A-A10A-2C9E5B46AC7D}"/>
                    </a:ext>
                  </a:extLst>
                </p:cNvPr>
                <p:cNvSpPr>
                  <a:spLocks noChangeArrowheads="1"/>
                </p:cNvSpPr>
                <p:nvPr/>
              </p:nvSpPr>
              <p:spPr bwMode="auto">
                <a:xfrm>
                  <a:off x="2448" y="1728"/>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nvGrpSpPr>
              <p:cNvPr id="21" name="Group 9">
                <a:extLst>
                  <a:ext uri="{FF2B5EF4-FFF2-40B4-BE49-F238E27FC236}">
                    <a16:creationId xmlns:a16="http://schemas.microsoft.com/office/drawing/2014/main" id="{B289B2AB-BA2B-454B-93DD-53919FC89FC9}"/>
                  </a:ext>
                </a:extLst>
              </p:cNvPr>
              <p:cNvGrpSpPr>
                <a:grpSpLocks/>
              </p:cNvGrpSpPr>
              <p:nvPr/>
            </p:nvGrpSpPr>
            <p:grpSpPr bwMode="auto">
              <a:xfrm>
                <a:off x="1200" y="864"/>
                <a:ext cx="1392" cy="1248"/>
                <a:chOff x="1776" y="1104"/>
                <a:chExt cx="1392" cy="1248"/>
              </a:xfrm>
            </p:grpSpPr>
            <p:sp>
              <p:nvSpPr>
                <p:cNvPr id="37" name="AutoShape 10" descr="Divot">
                  <a:extLst>
                    <a:ext uri="{FF2B5EF4-FFF2-40B4-BE49-F238E27FC236}">
                      <a16:creationId xmlns:a16="http://schemas.microsoft.com/office/drawing/2014/main" id="{4428DBA3-F9A0-4EBC-84E8-E5A7C7C4FD2B}"/>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3175">
                  <a:solidFill>
                    <a:srgbClr val="00FF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38" name="Rectangle 11">
                  <a:extLst>
                    <a:ext uri="{FF2B5EF4-FFF2-40B4-BE49-F238E27FC236}">
                      <a16:creationId xmlns:a16="http://schemas.microsoft.com/office/drawing/2014/main" id="{7F1E7D35-F663-4D42-A4E7-4103620D8C7D}"/>
                    </a:ext>
                  </a:extLst>
                </p:cNvPr>
                <p:cNvSpPr>
                  <a:spLocks noChangeArrowheads="1"/>
                </p:cNvSpPr>
                <p:nvPr/>
              </p:nvSpPr>
              <p:spPr bwMode="auto">
                <a:xfrm>
                  <a:off x="2448" y="1728"/>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sp>
            <p:nvSpPr>
              <p:cNvPr id="22" name="AutoShape 13" descr="Divot">
                <a:extLst>
                  <a:ext uri="{FF2B5EF4-FFF2-40B4-BE49-F238E27FC236}">
                    <a16:creationId xmlns:a16="http://schemas.microsoft.com/office/drawing/2014/main" id="{C52B45F8-CEB7-4B54-AED8-573BBF217A5A}"/>
                  </a:ext>
                </a:extLst>
              </p:cNvPr>
              <p:cNvSpPr>
                <a:spLocks noChangeArrowheads="1"/>
              </p:cNvSpPr>
              <p:nvPr/>
            </p:nvSpPr>
            <p:spPr bwMode="auto">
              <a:xfrm flipH="1">
                <a:off x="4368" y="672"/>
                <a:ext cx="768" cy="624"/>
              </a:xfrm>
              <a:prstGeom prst="cloudCallout">
                <a:avLst>
                  <a:gd name="adj1" fmla="val -114065"/>
                  <a:gd name="adj2" fmla="val 134611"/>
                </a:avLst>
              </a:prstGeom>
              <a:pattFill prst="divot">
                <a:fgClr>
                  <a:schemeClr val="accent2"/>
                </a:fgClr>
                <a:bgClr>
                  <a:srgbClr val="FFFFFF"/>
                </a:bgClr>
              </a:pattFill>
              <a:ln w="3175">
                <a:solidFill>
                  <a:srgbClr val="00FF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23" name="AutoShape 16" descr="Divot">
                <a:extLst>
                  <a:ext uri="{FF2B5EF4-FFF2-40B4-BE49-F238E27FC236}">
                    <a16:creationId xmlns:a16="http://schemas.microsoft.com/office/drawing/2014/main" id="{B4E24212-2494-4C66-8202-AEC0E1029B44}"/>
                  </a:ext>
                </a:extLst>
              </p:cNvPr>
              <p:cNvSpPr>
                <a:spLocks noChangeArrowheads="1"/>
              </p:cNvSpPr>
              <p:nvPr/>
            </p:nvSpPr>
            <p:spPr bwMode="auto">
              <a:xfrm flipH="1">
                <a:off x="4704" y="240"/>
                <a:ext cx="768" cy="624"/>
              </a:xfrm>
              <a:prstGeom prst="cloudCallout">
                <a:avLst>
                  <a:gd name="adj1" fmla="val -114065"/>
                  <a:gd name="adj2" fmla="val 134611"/>
                </a:avLst>
              </a:prstGeom>
              <a:pattFill prst="divot">
                <a:fgClr>
                  <a:schemeClr val="accent2"/>
                </a:fgClr>
                <a:bgClr>
                  <a:srgbClr val="FFFFFF"/>
                </a:bgClr>
              </a:pattFill>
              <a:ln w="3175">
                <a:solidFill>
                  <a:srgbClr val="00FF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grpSp>
            <p:nvGrpSpPr>
              <p:cNvPr id="24" name="Group 18">
                <a:extLst>
                  <a:ext uri="{FF2B5EF4-FFF2-40B4-BE49-F238E27FC236}">
                    <a16:creationId xmlns:a16="http://schemas.microsoft.com/office/drawing/2014/main" id="{4804833D-0A43-493F-89EF-35BEF2CA2BEA}"/>
                  </a:ext>
                </a:extLst>
              </p:cNvPr>
              <p:cNvGrpSpPr>
                <a:grpSpLocks/>
              </p:cNvGrpSpPr>
              <p:nvPr/>
            </p:nvGrpSpPr>
            <p:grpSpPr bwMode="auto">
              <a:xfrm>
                <a:off x="2088" y="1097"/>
                <a:ext cx="1315" cy="1034"/>
                <a:chOff x="1800" y="1049"/>
                <a:chExt cx="1315" cy="1034"/>
              </a:xfrm>
            </p:grpSpPr>
            <p:sp>
              <p:nvSpPr>
                <p:cNvPr id="35" name="AutoShape 19" descr="Divot">
                  <a:extLst>
                    <a:ext uri="{FF2B5EF4-FFF2-40B4-BE49-F238E27FC236}">
                      <a16:creationId xmlns:a16="http://schemas.microsoft.com/office/drawing/2014/main" id="{4455FB8C-505D-4B51-AA06-B00A61B60CD5}"/>
                    </a:ext>
                  </a:extLst>
                </p:cNvPr>
                <p:cNvSpPr>
                  <a:spLocks noChangeArrowheads="1"/>
                </p:cNvSpPr>
                <p:nvPr/>
              </p:nvSpPr>
              <p:spPr bwMode="auto">
                <a:xfrm flipH="1">
                  <a:off x="1800" y="1049"/>
                  <a:ext cx="768" cy="624"/>
                </a:xfrm>
                <a:prstGeom prst="cloudCallout">
                  <a:avLst>
                    <a:gd name="adj1" fmla="val -114065"/>
                    <a:gd name="adj2" fmla="val 134611"/>
                  </a:avLst>
                </a:prstGeom>
                <a:pattFill prst="divot">
                  <a:fgClr>
                    <a:schemeClr val="accent2"/>
                  </a:fgClr>
                  <a:bgClr>
                    <a:srgbClr val="FFFFFF"/>
                  </a:bgClr>
                </a:pattFill>
                <a:ln w="3175">
                  <a:solidFill>
                    <a:srgbClr val="00FF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36" name="Rectangle 20">
                  <a:extLst>
                    <a:ext uri="{FF2B5EF4-FFF2-40B4-BE49-F238E27FC236}">
                      <a16:creationId xmlns:a16="http://schemas.microsoft.com/office/drawing/2014/main" id="{9D27B7DE-EA3C-4584-AEEA-626186E8D423}"/>
                    </a:ext>
                  </a:extLst>
                </p:cNvPr>
                <p:cNvSpPr>
                  <a:spLocks noChangeArrowheads="1"/>
                </p:cNvSpPr>
                <p:nvPr/>
              </p:nvSpPr>
              <p:spPr bwMode="auto">
                <a:xfrm>
                  <a:off x="2544" y="1923"/>
                  <a:ext cx="571" cy="1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nvGrpSpPr>
              <p:cNvPr id="26" name="Group 21">
                <a:extLst>
                  <a:ext uri="{FF2B5EF4-FFF2-40B4-BE49-F238E27FC236}">
                    <a16:creationId xmlns:a16="http://schemas.microsoft.com/office/drawing/2014/main" id="{823ABA99-8A81-4890-9C19-5A1CFD325924}"/>
                  </a:ext>
                </a:extLst>
              </p:cNvPr>
              <p:cNvGrpSpPr>
                <a:grpSpLocks/>
              </p:cNvGrpSpPr>
              <p:nvPr/>
            </p:nvGrpSpPr>
            <p:grpSpPr bwMode="auto">
              <a:xfrm>
                <a:off x="277" y="1135"/>
                <a:ext cx="1331" cy="1276"/>
                <a:chOff x="1765" y="847"/>
                <a:chExt cx="1331" cy="1276"/>
              </a:xfrm>
            </p:grpSpPr>
            <p:sp>
              <p:nvSpPr>
                <p:cNvPr id="33" name="AutoShape 22" descr="Divot">
                  <a:extLst>
                    <a:ext uri="{FF2B5EF4-FFF2-40B4-BE49-F238E27FC236}">
                      <a16:creationId xmlns:a16="http://schemas.microsoft.com/office/drawing/2014/main" id="{CFDFC2EF-B2A1-4F9E-9D45-F2DC04EFD538}"/>
                    </a:ext>
                  </a:extLst>
                </p:cNvPr>
                <p:cNvSpPr>
                  <a:spLocks noChangeArrowheads="1"/>
                </p:cNvSpPr>
                <p:nvPr/>
              </p:nvSpPr>
              <p:spPr bwMode="auto">
                <a:xfrm flipH="1">
                  <a:off x="1765" y="847"/>
                  <a:ext cx="768" cy="624"/>
                </a:xfrm>
                <a:prstGeom prst="cloudCallout">
                  <a:avLst>
                    <a:gd name="adj1" fmla="val -114065"/>
                    <a:gd name="adj2" fmla="val 134611"/>
                  </a:avLst>
                </a:prstGeom>
                <a:pattFill prst="divot">
                  <a:fgClr>
                    <a:schemeClr val="accent2"/>
                  </a:fgClr>
                  <a:bgClr>
                    <a:srgbClr val="FFFFFF"/>
                  </a:bgClr>
                </a:pattFill>
                <a:ln w="3175">
                  <a:solidFill>
                    <a:srgbClr val="00FF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34" name="Rectangle 23">
                  <a:extLst>
                    <a:ext uri="{FF2B5EF4-FFF2-40B4-BE49-F238E27FC236}">
                      <a16:creationId xmlns:a16="http://schemas.microsoft.com/office/drawing/2014/main" id="{67A9DE18-4694-423A-A8EA-B0FF590C9828}"/>
                    </a:ext>
                  </a:extLst>
                </p:cNvPr>
                <p:cNvSpPr>
                  <a:spLocks noChangeArrowheads="1"/>
                </p:cNvSpPr>
                <p:nvPr/>
              </p:nvSpPr>
              <p:spPr bwMode="auto">
                <a:xfrm>
                  <a:off x="2501" y="1521"/>
                  <a:ext cx="595" cy="6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nvGrpSpPr>
              <p:cNvPr id="27" name="Group 24">
                <a:extLst>
                  <a:ext uri="{FF2B5EF4-FFF2-40B4-BE49-F238E27FC236}">
                    <a16:creationId xmlns:a16="http://schemas.microsoft.com/office/drawing/2014/main" id="{AF8E9ED5-3C8D-4E0D-A552-8143D10C8B8D}"/>
                  </a:ext>
                </a:extLst>
              </p:cNvPr>
              <p:cNvGrpSpPr>
                <a:grpSpLocks/>
              </p:cNvGrpSpPr>
              <p:nvPr/>
            </p:nvGrpSpPr>
            <p:grpSpPr bwMode="auto">
              <a:xfrm>
                <a:off x="2939" y="938"/>
                <a:ext cx="1333" cy="1078"/>
                <a:chOff x="1835" y="1274"/>
                <a:chExt cx="1333" cy="1078"/>
              </a:xfrm>
            </p:grpSpPr>
            <p:sp>
              <p:nvSpPr>
                <p:cNvPr id="31" name="AutoShape 25" descr="Divot">
                  <a:extLst>
                    <a:ext uri="{FF2B5EF4-FFF2-40B4-BE49-F238E27FC236}">
                      <a16:creationId xmlns:a16="http://schemas.microsoft.com/office/drawing/2014/main" id="{EC59D440-B3AC-4116-8FBB-04113AF8594B}"/>
                    </a:ext>
                  </a:extLst>
                </p:cNvPr>
                <p:cNvSpPr>
                  <a:spLocks noChangeArrowheads="1"/>
                </p:cNvSpPr>
                <p:nvPr/>
              </p:nvSpPr>
              <p:spPr bwMode="auto">
                <a:xfrm flipH="1">
                  <a:off x="1835" y="1274"/>
                  <a:ext cx="768" cy="624"/>
                </a:xfrm>
                <a:prstGeom prst="cloudCallout">
                  <a:avLst>
                    <a:gd name="adj1" fmla="val -114065"/>
                    <a:gd name="adj2" fmla="val 134611"/>
                  </a:avLst>
                </a:prstGeom>
                <a:pattFill prst="divot">
                  <a:fgClr>
                    <a:schemeClr val="accent2"/>
                  </a:fgClr>
                  <a:bgClr>
                    <a:srgbClr val="FFFFFF"/>
                  </a:bgClr>
                </a:pattFill>
                <a:ln w="3175">
                  <a:solidFill>
                    <a:srgbClr val="00FF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32" name="Rectangle 26">
                  <a:extLst>
                    <a:ext uri="{FF2B5EF4-FFF2-40B4-BE49-F238E27FC236}">
                      <a16:creationId xmlns:a16="http://schemas.microsoft.com/office/drawing/2014/main" id="{82FC0DF5-7770-4765-82A5-BAB4D2E6093F}"/>
                    </a:ext>
                  </a:extLst>
                </p:cNvPr>
                <p:cNvSpPr>
                  <a:spLocks noChangeArrowheads="1"/>
                </p:cNvSpPr>
                <p:nvPr/>
              </p:nvSpPr>
              <p:spPr bwMode="auto">
                <a:xfrm>
                  <a:off x="2545" y="1824"/>
                  <a:ext cx="623"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nvGrpSpPr>
              <p:cNvPr id="28" name="Group 27">
                <a:extLst>
                  <a:ext uri="{FF2B5EF4-FFF2-40B4-BE49-F238E27FC236}">
                    <a16:creationId xmlns:a16="http://schemas.microsoft.com/office/drawing/2014/main" id="{4F239D67-9026-48C3-AB5B-82BEDB792A1E}"/>
                  </a:ext>
                </a:extLst>
              </p:cNvPr>
              <p:cNvGrpSpPr>
                <a:grpSpLocks/>
              </p:cNvGrpSpPr>
              <p:nvPr/>
            </p:nvGrpSpPr>
            <p:grpSpPr bwMode="auto">
              <a:xfrm>
                <a:off x="3792" y="1152"/>
                <a:ext cx="1392" cy="1248"/>
                <a:chOff x="1776" y="1104"/>
                <a:chExt cx="1392" cy="1248"/>
              </a:xfrm>
            </p:grpSpPr>
            <p:sp>
              <p:nvSpPr>
                <p:cNvPr id="29" name="AutoShape 28" descr="Divot">
                  <a:extLst>
                    <a:ext uri="{FF2B5EF4-FFF2-40B4-BE49-F238E27FC236}">
                      <a16:creationId xmlns:a16="http://schemas.microsoft.com/office/drawing/2014/main" id="{34DEB69E-E31C-45C0-9AFE-F50CBAD441A6}"/>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3175">
                  <a:solidFill>
                    <a:srgbClr val="00FF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30" name="Rectangle 29">
                  <a:extLst>
                    <a:ext uri="{FF2B5EF4-FFF2-40B4-BE49-F238E27FC236}">
                      <a16:creationId xmlns:a16="http://schemas.microsoft.com/office/drawing/2014/main" id="{65EE6C03-34E4-4CA2-AA0F-FD09AC5E5C3F}"/>
                    </a:ext>
                  </a:extLst>
                </p:cNvPr>
                <p:cNvSpPr>
                  <a:spLocks noChangeArrowheads="1"/>
                </p:cNvSpPr>
                <p:nvPr/>
              </p:nvSpPr>
              <p:spPr bwMode="auto">
                <a:xfrm>
                  <a:off x="2448" y="1728"/>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sp>
          <p:nvSpPr>
            <p:cNvPr id="11" name="Text Box 30">
              <a:extLst>
                <a:ext uri="{FF2B5EF4-FFF2-40B4-BE49-F238E27FC236}">
                  <a16:creationId xmlns:a16="http://schemas.microsoft.com/office/drawing/2014/main" id="{2E217B29-EC8D-4AAD-971E-4D41F5965727}"/>
                </a:ext>
              </a:extLst>
            </p:cNvPr>
            <p:cNvSpPr txBox="1">
              <a:spLocks noChangeArrowheads="1"/>
            </p:cNvSpPr>
            <p:nvPr/>
          </p:nvSpPr>
          <p:spPr bwMode="auto">
            <a:xfrm>
              <a:off x="351" y="1327"/>
              <a:ext cx="582"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Acting Matter</a:t>
              </a:r>
            </a:p>
          </p:txBody>
        </p:sp>
        <p:sp>
          <p:nvSpPr>
            <p:cNvPr id="12" name="Text Box 31">
              <a:extLst>
                <a:ext uri="{FF2B5EF4-FFF2-40B4-BE49-F238E27FC236}">
                  <a16:creationId xmlns:a16="http://schemas.microsoft.com/office/drawing/2014/main" id="{D78D882F-322B-4A5F-ADC6-916C0DCE38BC}"/>
                </a:ext>
              </a:extLst>
            </p:cNvPr>
            <p:cNvSpPr txBox="1">
              <a:spLocks noChangeArrowheads="1"/>
            </p:cNvSpPr>
            <p:nvPr/>
          </p:nvSpPr>
          <p:spPr bwMode="auto">
            <a:xfrm>
              <a:off x="497" y="624"/>
              <a:ext cx="582"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Acting Matter</a:t>
              </a:r>
            </a:p>
          </p:txBody>
        </p:sp>
        <p:sp>
          <p:nvSpPr>
            <p:cNvPr id="13" name="Text Box 32">
              <a:extLst>
                <a:ext uri="{FF2B5EF4-FFF2-40B4-BE49-F238E27FC236}">
                  <a16:creationId xmlns:a16="http://schemas.microsoft.com/office/drawing/2014/main" id="{260D8C62-CDF7-4BE0-801F-BFCD7D322C55}"/>
                </a:ext>
              </a:extLst>
            </p:cNvPr>
            <p:cNvSpPr txBox="1">
              <a:spLocks noChangeArrowheads="1"/>
            </p:cNvSpPr>
            <p:nvPr/>
          </p:nvSpPr>
          <p:spPr bwMode="auto">
            <a:xfrm>
              <a:off x="1264" y="1056"/>
              <a:ext cx="582"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Acting Matter</a:t>
              </a:r>
            </a:p>
          </p:txBody>
        </p:sp>
        <p:sp>
          <p:nvSpPr>
            <p:cNvPr id="14" name="Text Box 33">
              <a:extLst>
                <a:ext uri="{FF2B5EF4-FFF2-40B4-BE49-F238E27FC236}">
                  <a16:creationId xmlns:a16="http://schemas.microsoft.com/office/drawing/2014/main" id="{0A2424F7-A95B-4401-9C9B-D78F465872D1}"/>
                </a:ext>
              </a:extLst>
            </p:cNvPr>
            <p:cNvSpPr txBox="1">
              <a:spLocks noChangeArrowheads="1"/>
            </p:cNvSpPr>
            <p:nvPr/>
          </p:nvSpPr>
          <p:spPr bwMode="auto">
            <a:xfrm>
              <a:off x="2152" y="1289"/>
              <a:ext cx="582"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Acting Matter</a:t>
              </a:r>
            </a:p>
          </p:txBody>
        </p:sp>
        <p:sp>
          <p:nvSpPr>
            <p:cNvPr id="15" name="Text Box 34">
              <a:extLst>
                <a:ext uri="{FF2B5EF4-FFF2-40B4-BE49-F238E27FC236}">
                  <a16:creationId xmlns:a16="http://schemas.microsoft.com/office/drawing/2014/main" id="{FCDE748F-D5EF-41C8-81CF-34800DE42BDA}"/>
                </a:ext>
              </a:extLst>
            </p:cNvPr>
            <p:cNvSpPr txBox="1">
              <a:spLocks noChangeArrowheads="1"/>
            </p:cNvSpPr>
            <p:nvPr/>
          </p:nvSpPr>
          <p:spPr bwMode="auto">
            <a:xfrm>
              <a:off x="3003" y="1130"/>
              <a:ext cx="582"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Acting Matter</a:t>
              </a:r>
            </a:p>
          </p:txBody>
        </p:sp>
        <p:sp>
          <p:nvSpPr>
            <p:cNvPr id="16" name="Text Box 35">
              <a:extLst>
                <a:ext uri="{FF2B5EF4-FFF2-40B4-BE49-F238E27FC236}">
                  <a16:creationId xmlns:a16="http://schemas.microsoft.com/office/drawing/2014/main" id="{6D668E9F-C370-46B6-AC3E-0FC96FBA10D9}"/>
                </a:ext>
              </a:extLst>
            </p:cNvPr>
            <p:cNvSpPr txBox="1">
              <a:spLocks noChangeArrowheads="1"/>
            </p:cNvSpPr>
            <p:nvPr/>
          </p:nvSpPr>
          <p:spPr bwMode="auto">
            <a:xfrm>
              <a:off x="3904" y="1392"/>
              <a:ext cx="582"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Acting Matter</a:t>
              </a:r>
            </a:p>
          </p:txBody>
        </p:sp>
        <p:sp>
          <p:nvSpPr>
            <p:cNvPr id="17" name="Text Box 36">
              <a:extLst>
                <a:ext uri="{FF2B5EF4-FFF2-40B4-BE49-F238E27FC236}">
                  <a16:creationId xmlns:a16="http://schemas.microsoft.com/office/drawing/2014/main" id="{3F4F5651-C149-4B0E-BE04-F03C1240FE2C}"/>
                </a:ext>
              </a:extLst>
            </p:cNvPr>
            <p:cNvSpPr txBox="1">
              <a:spLocks noChangeArrowheads="1"/>
            </p:cNvSpPr>
            <p:nvPr/>
          </p:nvSpPr>
          <p:spPr bwMode="auto">
            <a:xfrm>
              <a:off x="4432" y="864"/>
              <a:ext cx="582"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Acting Matter</a:t>
              </a:r>
            </a:p>
          </p:txBody>
        </p:sp>
        <p:sp>
          <p:nvSpPr>
            <p:cNvPr id="18" name="Text Box 37">
              <a:extLst>
                <a:ext uri="{FF2B5EF4-FFF2-40B4-BE49-F238E27FC236}">
                  <a16:creationId xmlns:a16="http://schemas.microsoft.com/office/drawing/2014/main" id="{90D47BD2-B9D6-421B-BCA7-6CD4A973F1FF}"/>
                </a:ext>
              </a:extLst>
            </p:cNvPr>
            <p:cNvSpPr txBox="1">
              <a:spLocks noChangeArrowheads="1"/>
            </p:cNvSpPr>
            <p:nvPr/>
          </p:nvSpPr>
          <p:spPr bwMode="auto">
            <a:xfrm>
              <a:off x="4816" y="432"/>
              <a:ext cx="582"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Acting Matter</a:t>
              </a:r>
            </a:p>
          </p:txBody>
        </p:sp>
      </p:grpSp>
      <p:sp>
        <p:nvSpPr>
          <p:cNvPr id="41" name="Text Box 38">
            <a:extLst>
              <a:ext uri="{FF2B5EF4-FFF2-40B4-BE49-F238E27FC236}">
                <a16:creationId xmlns:a16="http://schemas.microsoft.com/office/drawing/2014/main" id="{97582926-BCF4-4EDB-9FC3-1467CD6D7792}"/>
              </a:ext>
            </a:extLst>
          </p:cNvPr>
          <p:cNvSpPr txBox="1">
            <a:spLocks noChangeArrowheads="1"/>
          </p:cNvSpPr>
          <p:nvPr/>
        </p:nvSpPr>
        <p:spPr bwMode="auto">
          <a:xfrm>
            <a:off x="0" y="0"/>
            <a:ext cx="12192000" cy="584775"/>
          </a:xfrm>
          <a:prstGeom prst="rect">
            <a:avLst/>
          </a:prstGeom>
          <a:solidFill>
            <a:schemeClr val="bg1"/>
          </a:solidFill>
          <a:ln w="9525">
            <a:noFill/>
            <a:miter lim="800000"/>
            <a:headEnd/>
            <a:tailEnd/>
          </a:ln>
          <a:effectLst/>
        </p:spPr>
        <p:txBody>
          <a:bodyPr wrap="square">
            <a:spAutoFit/>
          </a:bodyPr>
          <a:lstStyle/>
          <a:p>
            <a:pPr algn="ctr" fontAlgn="auto">
              <a:spcBef>
                <a:spcPts val="0"/>
              </a:spcBef>
              <a:spcAft>
                <a:spcPts val="0"/>
              </a:spcAft>
              <a:defRPr/>
            </a:pPr>
            <a:r>
              <a:rPr lang="en-US" sz="3200" b="1" dirty="0">
                <a:solidFill>
                  <a:srgbClr val="00FF00"/>
                </a:solidFill>
                <a:effectLst>
                  <a:outerShdw blurRad="50800" dist="38100" dir="2700000" algn="tl" rotWithShape="0">
                    <a:prstClr val="black">
                      <a:alpha val="40000"/>
                    </a:prstClr>
                  </a:outerShdw>
                </a:effectLst>
                <a:latin typeface="+mn-lt"/>
                <a:cs typeface="+mn-cs"/>
              </a:rPr>
              <a:t>3. TWO KINDS OF PRIMAL MATTER (2 Nephi 2:14)</a:t>
            </a:r>
          </a:p>
        </p:txBody>
      </p:sp>
      <p:sp>
        <p:nvSpPr>
          <p:cNvPr id="42" name="Text Box 39">
            <a:extLst>
              <a:ext uri="{FF2B5EF4-FFF2-40B4-BE49-F238E27FC236}">
                <a16:creationId xmlns:a16="http://schemas.microsoft.com/office/drawing/2014/main" id="{D66CEAF3-50A7-48CA-A0DA-CA56975C9709}"/>
              </a:ext>
            </a:extLst>
          </p:cNvPr>
          <p:cNvSpPr txBox="1">
            <a:spLocks noChangeArrowheads="1"/>
          </p:cNvSpPr>
          <p:nvPr/>
        </p:nvSpPr>
        <p:spPr bwMode="auto">
          <a:xfrm>
            <a:off x="5087128" y="754708"/>
            <a:ext cx="3133294" cy="523220"/>
          </a:xfrm>
          <a:prstGeom prst="rect">
            <a:avLst/>
          </a:prstGeom>
          <a:noFill/>
          <a:ln w="9525">
            <a:noFill/>
            <a:miter lim="800000"/>
            <a:headEnd/>
            <a:tailEnd/>
          </a:ln>
        </p:spPr>
        <p:txBody>
          <a:bodyPr wrap="none">
            <a:spAutoFit/>
          </a:bodyPr>
          <a:lstStyle/>
          <a:p>
            <a:pPr algn="ctr">
              <a:defRPr/>
            </a:pPr>
            <a:r>
              <a:rPr lang="en-US" sz="2800" b="1" dirty="0">
                <a:solidFill>
                  <a:srgbClr val="00FF00"/>
                </a:solidFill>
                <a:effectLst>
                  <a:outerShdw blurRad="38100" dist="38100" dir="2700000" algn="tl">
                    <a:srgbClr val="000000">
                      <a:alpha val="43137"/>
                    </a:srgbClr>
                  </a:outerShdw>
                </a:effectLst>
                <a:latin typeface="Calibri" pitchFamily="34" charset="0"/>
              </a:rPr>
              <a:t>THINGS WHICH ACT</a:t>
            </a:r>
          </a:p>
        </p:txBody>
      </p:sp>
      <p:grpSp>
        <p:nvGrpSpPr>
          <p:cNvPr id="43" name="Group 40">
            <a:extLst>
              <a:ext uri="{FF2B5EF4-FFF2-40B4-BE49-F238E27FC236}">
                <a16:creationId xmlns:a16="http://schemas.microsoft.com/office/drawing/2014/main" id="{A526DF40-D5B1-45DC-9833-FF6084008ACB}"/>
              </a:ext>
            </a:extLst>
          </p:cNvPr>
          <p:cNvGrpSpPr>
            <a:grpSpLocks/>
          </p:cNvGrpSpPr>
          <p:nvPr/>
        </p:nvGrpSpPr>
        <p:grpSpPr bwMode="auto">
          <a:xfrm>
            <a:off x="1674813" y="3886200"/>
            <a:ext cx="8840788" cy="2971800"/>
            <a:chOff x="95" y="2304"/>
            <a:chExt cx="5569" cy="1872"/>
          </a:xfrm>
        </p:grpSpPr>
        <p:grpSp>
          <p:nvGrpSpPr>
            <p:cNvPr id="44" name="Group 41">
              <a:extLst>
                <a:ext uri="{FF2B5EF4-FFF2-40B4-BE49-F238E27FC236}">
                  <a16:creationId xmlns:a16="http://schemas.microsoft.com/office/drawing/2014/main" id="{A57467C1-0AD9-4A50-B236-017B5AA8E1E0}"/>
                </a:ext>
              </a:extLst>
            </p:cNvPr>
            <p:cNvGrpSpPr>
              <a:grpSpLocks/>
            </p:cNvGrpSpPr>
            <p:nvPr/>
          </p:nvGrpSpPr>
          <p:grpSpPr bwMode="auto">
            <a:xfrm>
              <a:off x="95" y="2304"/>
              <a:ext cx="5569" cy="1872"/>
              <a:chOff x="95" y="2304"/>
              <a:chExt cx="5569" cy="1872"/>
            </a:xfrm>
          </p:grpSpPr>
          <p:sp>
            <p:nvSpPr>
              <p:cNvPr id="46" name="Text Box 42">
                <a:extLst>
                  <a:ext uri="{FF2B5EF4-FFF2-40B4-BE49-F238E27FC236}">
                    <a16:creationId xmlns:a16="http://schemas.microsoft.com/office/drawing/2014/main" id="{4304C108-4B6E-4E87-9B46-D8A39C224345}"/>
                  </a:ext>
                </a:extLst>
              </p:cNvPr>
              <p:cNvSpPr txBox="1">
                <a:spLocks noChangeArrowheads="1"/>
              </p:cNvSpPr>
              <p:nvPr/>
            </p:nvSpPr>
            <p:spPr bwMode="auto">
              <a:xfrm>
                <a:off x="95" y="2512"/>
                <a:ext cx="7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Non-Acting Matter</a:t>
                </a:r>
              </a:p>
            </p:txBody>
          </p:sp>
          <p:sp>
            <p:nvSpPr>
              <p:cNvPr id="48" name="Text Box 44">
                <a:extLst>
                  <a:ext uri="{FF2B5EF4-FFF2-40B4-BE49-F238E27FC236}">
                    <a16:creationId xmlns:a16="http://schemas.microsoft.com/office/drawing/2014/main" id="{6099CAF3-D7B7-4E67-89CC-190A6CC872DE}"/>
                  </a:ext>
                </a:extLst>
              </p:cNvPr>
              <p:cNvSpPr txBox="1">
                <a:spLocks noChangeArrowheads="1"/>
              </p:cNvSpPr>
              <p:nvPr/>
            </p:nvSpPr>
            <p:spPr bwMode="auto">
              <a:xfrm>
                <a:off x="2816" y="2640"/>
                <a:ext cx="7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Non-Acting Matter</a:t>
                </a:r>
              </a:p>
            </p:txBody>
          </p:sp>
          <p:sp>
            <p:nvSpPr>
              <p:cNvPr id="49" name="Text Box 45">
                <a:extLst>
                  <a:ext uri="{FF2B5EF4-FFF2-40B4-BE49-F238E27FC236}">
                    <a16:creationId xmlns:a16="http://schemas.microsoft.com/office/drawing/2014/main" id="{611ECBC1-DD20-4C4C-8345-46AA17582370}"/>
                  </a:ext>
                </a:extLst>
              </p:cNvPr>
              <p:cNvSpPr txBox="1">
                <a:spLocks noChangeArrowheads="1"/>
              </p:cNvSpPr>
              <p:nvPr/>
            </p:nvSpPr>
            <p:spPr bwMode="auto">
              <a:xfrm>
                <a:off x="3728" y="2976"/>
                <a:ext cx="7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Non-Acting Matter</a:t>
                </a:r>
              </a:p>
            </p:txBody>
          </p:sp>
          <p:sp>
            <p:nvSpPr>
              <p:cNvPr id="50" name="Text Box 46">
                <a:extLst>
                  <a:ext uri="{FF2B5EF4-FFF2-40B4-BE49-F238E27FC236}">
                    <a16:creationId xmlns:a16="http://schemas.microsoft.com/office/drawing/2014/main" id="{C48E1102-CB03-4B7F-A057-EDFED5824147}"/>
                  </a:ext>
                </a:extLst>
              </p:cNvPr>
              <p:cNvSpPr txBox="1">
                <a:spLocks noChangeArrowheads="1"/>
              </p:cNvSpPr>
              <p:nvPr/>
            </p:nvSpPr>
            <p:spPr bwMode="auto">
              <a:xfrm>
                <a:off x="4304" y="2496"/>
                <a:ext cx="7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Non-Acting Matter</a:t>
                </a:r>
              </a:p>
            </p:txBody>
          </p:sp>
          <p:grpSp>
            <p:nvGrpSpPr>
              <p:cNvPr id="51" name="Group 47">
                <a:extLst>
                  <a:ext uri="{FF2B5EF4-FFF2-40B4-BE49-F238E27FC236}">
                    <a16:creationId xmlns:a16="http://schemas.microsoft.com/office/drawing/2014/main" id="{C52E156D-E0BD-4F93-90F0-15F848A2AC06}"/>
                  </a:ext>
                </a:extLst>
              </p:cNvPr>
              <p:cNvGrpSpPr>
                <a:grpSpLocks/>
              </p:cNvGrpSpPr>
              <p:nvPr/>
            </p:nvGrpSpPr>
            <p:grpSpPr bwMode="auto">
              <a:xfrm>
                <a:off x="96" y="2304"/>
                <a:ext cx="5568" cy="1872"/>
                <a:chOff x="96" y="2304"/>
                <a:chExt cx="5568" cy="1872"/>
              </a:xfrm>
            </p:grpSpPr>
            <p:grpSp>
              <p:nvGrpSpPr>
                <p:cNvPr id="54" name="Group 48">
                  <a:extLst>
                    <a:ext uri="{FF2B5EF4-FFF2-40B4-BE49-F238E27FC236}">
                      <a16:creationId xmlns:a16="http://schemas.microsoft.com/office/drawing/2014/main" id="{1AB61AA5-39D1-4FA5-B58C-A8746C5D031A}"/>
                    </a:ext>
                  </a:extLst>
                </p:cNvPr>
                <p:cNvGrpSpPr>
                  <a:grpSpLocks/>
                </p:cNvGrpSpPr>
                <p:nvPr/>
              </p:nvGrpSpPr>
              <p:grpSpPr bwMode="auto">
                <a:xfrm>
                  <a:off x="96" y="2304"/>
                  <a:ext cx="5568" cy="1872"/>
                  <a:chOff x="96" y="2304"/>
                  <a:chExt cx="5568" cy="1872"/>
                </a:xfrm>
              </p:grpSpPr>
              <p:grpSp>
                <p:nvGrpSpPr>
                  <p:cNvPr id="58" name="Group 49">
                    <a:extLst>
                      <a:ext uri="{FF2B5EF4-FFF2-40B4-BE49-F238E27FC236}">
                        <a16:creationId xmlns:a16="http://schemas.microsoft.com/office/drawing/2014/main" id="{7EF41894-77B9-4625-874B-16C668644A35}"/>
                      </a:ext>
                    </a:extLst>
                  </p:cNvPr>
                  <p:cNvGrpSpPr>
                    <a:grpSpLocks/>
                  </p:cNvGrpSpPr>
                  <p:nvPr/>
                </p:nvGrpSpPr>
                <p:grpSpPr bwMode="auto">
                  <a:xfrm>
                    <a:off x="96" y="2304"/>
                    <a:ext cx="1392" cy="1248"/>
                    <a:chOff x="1776" y="1104"/>
                    <a:chExt cx="1392" cy="1248"/>
                  </a:xfrm>
                </p:grpSpPr>
                <p:sp>
                  <p:nvSpPr>
                    <p:cNvPr id="75" name="AutoShape 50" descr="Divot">
                      <a:extLst>
                        <a:ext uri="{FF2B5EF4-FFF2-40B4-BE49-F238E27FC236}">
                          <a16:creationId xmlns:a16="http://schemas.microsoft.com/office/drawing/2014/main" id="{691CBA07-36FB-4D95-9163-3B7092DB68B6}"/>
                        </a:ext>
                      </a:extLst>
                    </p:cNvPr>
                    <p:cNvSpPr>
                      <a:spLocks noChangeArrowheads="1"/>
                    </p:cNvSpPr>
                    <p:nvPr/>
                  </p:nvSpPr>
                  <p:spPr bwMode="auto">
                    <a:xfrm flipH="1">
                      <a:off x="1776" y="1104"/>
                      <a:ext cx="768" cy="624"/>
                    </a:xfrm>
                    <a:prstGeom prst="cloudCallout">
                      <a:avLst>
                        <a:gd name="adj1" fmla="val -114065"/>
                        <a:gd name="adj2" fmla="val 134611"/>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76" name="Rectangle 51">
                      <a:extLst>
                        <a:ext uri="{FF2B5EF4-FFF2-40B4-BE49-F238E27FC236}">
                          <a16:creationId xmlns:a16="http://schemas.microsoft.com/office/drawing/2014/main" id="{C08AECC5-2995-40D0-816B-CC06DD8FCC71}"/>
                        </a:ext>
                      </a:extLst>
                    </p:cNvPr>
                    <p:cNvSpPr>
                      <a:spLocks noChangeArrowheads="1"/>
                    </p:cNvSpPr>
                    <p:nvPr/>
                  </p:nvSpPr>
                  <p:spPr bwMode="auto">
                    <a:xfrm>
                      <a:off x="2448" y="1728"/>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nvGrpSpPr>
                  <p:cNvPr id="59" name="Group 52">
                    <a:extLst>
                      <a:ext uri="{FF2B5EF4-FFF2-40B4-BE49-F238E27FC236}">
                        <a16:creationId xmlns:a16="http://schemas.microsoft.com/office/drawing/2014/main" id="{C5059BFA-14C1-44E3-98B9-FFA2B43B17BB}"/>
                      </a:ext>
                    </a:extLst>
                  </p:cNvPr>
                  <p:cNvGrpSpPr>
                    <a:grpSpLocks/>
                  </p:cNvGrpSpPr>
                  <p:nvPr/>
                </p:nvGrpSpPr>
                <p:grpSpPr bwMode="auto">
                  <a:xfrm>
                    <a:off x="2784" y="2448"/>
                    <a:ext cx="1392" cy="1248"/>
                    <a:chOff x="1776" y="1104"/>
                    <a:chExt cx="1392" cy="1248"/>
                  </a:xfrm>
                </p:grpSpPr>
                <p:sp>
                  <p:nvSpPr>
                    <p:cNvPr id="73" name="AutoShape 53" descr="Divot">
                      <a:extLst>
                        <a:ext uri="{FF2B5EF4-FFF2-40B4-BE49-F238E27FC236}">
                          <a16:creationId xmlns:a16="http://schemas.microsoft.com/office/drawing/2014/main" id="{5D3F2C39-07BD-48FF-B1AF-B7E0A243CCB6}"/>
                        </a:ext>
                      </a:extLst>
                    </p:cNvPr>
                    <p:cNvSpPr>
                      <a:spLocks noChangeArrowheads="1"/>
                    </p:cNvSpPr>
                    <p:nvPr/>
                  </p:nvSpPr>
                  <p:spPr bwMode="auto">
                    <a:xfrm flipH="1">
                      <a:off x="1776" y="1104"/>
                      <a:ext cx="768" cy="624"/>
                    </a:xfrm>
                    <a:prstGeom prst="cloudCallout">
                      <a:avLst>
                        <a:gd name="adj1" fmla="val -114065"/>
                        <a:gd name="adj2" fmla="val 134611"/>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74" name="Rectangle 54">
                      <a:extLst>
                        <a:ext uri="{FF2B5EF4-FFF2-40B4-BE49-F238E27FC236}">
                          <a16:creationId xmlns:a16="http://schemas.microsoft.com/office/drawing/2014/main" id="{24F061E7-8E4B-4A5F-8C89-B87D45BB7253}"/>
                        </a:ext>
                      </a:extLst>
                    </p:cNvPr>
                    <p:cNvSpPr>
                      <a:spLocks noChangeArrowheads="1"/>
                    </p:cNvSpPr>
                    <p:nvPr/>
                  </p:nvSpPr>
                  <p:spPr bwMode="auto">
                    <a:xfrm>
                      <a:off x="2448" y="1728"/>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nvGrpSpPr>
                  <p:cNvPr id="60" name="Group 55">
                    <a:extLst>
                      <a:ext uri="{FF2B5EF4-FFF2-40B4-BE49-F238E27FC236}">
                        <a16:creationId xmlns:a16="http://schemas.microsoft.com/office/drawing/2014/main" id="{BB530B08-E875-4CF1-8D00-E3878AD5F8AD}"/>
                      </a:ext>
                    </a:extLst>
                  </p:cNvPr>
                  <p:cNvGrpSpPr>
                    <a:grpSpLocks/>
                  </p:cNvGrpSpPr>
                  <p:nvPr/>
                </p:nvGrpSpPr>
                <p:grpSpPr bwMode="auto">
                  <a:xfrm>
                    <a:off x="3696" y="2784"/>
                    <a:ext cx="1392" cy="1248"/>
                    <a:chOff x="1776" y="1104"/>
                    <a:chExt cx="1392" cy="1248"/>
                  </a:xfrm>
                </p:grpSpPr>
                <p:sp>
                  <p:nvSpPr>
                    <p:cNvPr id="71" name="AutoShape 56" descr="Divot">
                      <a:extLst>
                        <a:ext uri="{FF2B5EF4-FFF2-40B4-BE49-F238E27FC236}">
                          <a16:creationId xmlns:a16="http://schemas.microsoft.com/office/drawing/2014/main" id="{32A97F75-B10D-409F-89D1-384E34E69EAB}"/>
                        </a:ext>
                      </a:extLst>
                    </p:cNvPr>
                    <p:cNvSpPr>
                      <a:spLocks noChangeArrowheads="1"/>
                    </p:cNvSpPr>
                    <p:nvPr/>
                  </p:nvSpPr>
                  <p:spPr bwMode="auto">
                    <a:xfrm flipH="1">
                      <a:off x="1776" y="1104"/>
                      <a:ext cx="768" cy="624"/>
                    </a:xfrm>
                    <a:prstGeom prst="cloudCallout">
                      <a:avLst>
                        <a:gd name="adj1" fmla="val -114065"/>
                        <a:gd name="adj2" fmla="val 134611"/>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72" name="Rectangle 57">
                      <a:extLst>
                        <a:ext uri="{FF2B5EF4-FFF2-40B4-BE49-F238E27FC236}">
                          <a16:creationId xmlns:a16="http://schemas.microsoft.com/office/drawing/2014/main" id="{C6E1162B-B8CA-418E-81ED-3FEB629D532D}"/>
                        </a:ext>
                      </a:extLst>
                    </p:cNvPr>
                    <p:cNvSpPr>
                      <a:spLocks noChangeArrowheads="1"/>
                    </p:cNvSpPr>
                    <p:nvPr/>
                  </p:nvSpPr>
                  <p:spPr bwMode="auto">
                    <a:xfrm>
                      <a:off x="2448" y="1728"/>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nvGrpSpPr>
                  <p:cNvPr id="61" name="Group 58">
                    <a:extLst>
                      <a:ext uri="{FF2B5EF4-FFF2-40B4-BE49-F238E27FC236}">
                        <a16:creationId xmlns:a16="http://schemas.microsoft.com/office/drawing/2014/main" id="{74ED361D-17F6-4808-A5B9-C2224323B23D}"/>
                      </a:ext>
                    </a:extLst>
                  </p:cNvPr>
                  <p:cNvGrpSpPr>
                    <a:grpSpLocks/>
                  </p:cNvGrpSpPr>
                  <p:nvPr/>
                </p:nvGrpSpPr>
                <p:grpSpPr bwMode="auto">
                  <a:xfrm>
                    <a:off x="4272" y="2304"/>
                    <a:ext cx="1392" cy="1248"/>
                    <a:chOff x="1776" y="1104"/>
                    <a:chExt cx="1392" cy="1248"/>
                  </a:xfrm>
                </p:grpSpPr>
                <p:sp>
                  <p:nvSpPr>
                    <p:cNvPr id="69" name="AutoShape 59" descr="Divot">
                      <a:extLst>
                        <a:ext uri="{FF2B5EF4-FFF2-40B4-BE49-F238E27FC236}">
                          <a16:creationId xmlns:a16="http://schemas.microsoft.com/office/drawing/2014/main" id="{98D0310B-46DD-44AB-B9B2-F56303FD04FF}"/>
                        </a:ext>
                      </a:extLst>
                    </p:cNvPr>
                    <p:cNvSpPr>
                      <a:spLocks noChangeArrowheads="1"/>
                    </p:cNvSpPr>
                    <p:nvPr/>
                  </p:nvSpPr>
                  <p:spPr bwMode="auto">
                    <a:xfrm flipH="1">
                      <a:off x="1776" y="1104"/>
                      <a:ext cx="768" cy="624"/>
                    </a:xfrm>
                    <a:prstGeom prst="cloudCallout">
                      <a:avLst>
                        <a:gd name="adj1" fmla="val -114065"/>
                        <a:gd name="adj2" fmla="val 134611"/>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70" name="Rectangle 60">
                      <a:extLst>
                        <a:ext uri="{FF2B5EF4-FFF2-40B4-BE49-F238E27FC236}">
                          <a16:creationId xmlns:a16="http://schemas.microsoft.com/office/drawing/2014/main" id="{2A3C1885-526B-4E4F-B7C5-20B7FEA92FD1}"/>
                        </a:ext>
                      </a:extLst>
                    </p:cNvPr>
                    <p:cNvSpPr>
                      <a:spLocks noChangeArrowheads="1"/>
                    </p:cNvSpPr>
                    <p:nvPr/>
                  </p:nvSpPr>
                  <p:spPr bwMode="auto">
                    <a:xfrm>
                      <a:off x="2448" y="1728"/>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sp>
                <p:nvSpPr>
                  <p:cNvPr id="62" name="AutoShape 62" descr="Divot">
                    <a:extLst>
                      <a:ext uri="{FF2B5EF4-FFF2-40B4-BE49-F238E27FC236}">
                        <a16:creationId xmlns:a16="http://schemas.microsoft.com/office/drawing/2014/main" id="{07DDC868-3B75-4157-8C74-0F3254C017BD}"/>
                      </a:ext>
                    </a:extLst>
                  </p:cNvPr>
                  <p:cNvSpPr>
                    <a:spLocks noChangeArrowheads="1"/>
                  </p:cNvSpPr>
                  <p:nvPr/>
                </p:nvSpPr>
                <p:spPr bwMode="auto">
                  <a:xfrm flipH="1">
                    <a:off x="4752" y="2976"/>
                    <a:ext cx="768" cy="624"/>
                  </a:xfrm>
                  <a:prstGeom prst="cloudCallout">
                    <a:avLst>
                      <a:gd name="adj1" fmla="val -114065"/>
                      <a:gd name="adj2" fmla="val 134611"/>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grpSp>
                <p:nvGrpSpPr>
                  <p:cNvPr id="63" name="Group 64">
                    <a:extLst>
                      <a:ext uri="{FF2B5EF4-FFF2-40B4-BE49-F238E27FC236}">
                        <a16:creationId xmlns:a16="http://schemas.microsoft.com/office/drawing/2014/main" id="{642B9D54-50A7-4977-A941-C4CF9E0A3CED}"/>
                      </a:ext>
                    </a:extLst>
                  </p:cNvPr>
                  <p:cNvGrpSpPr>
                    <a:grpSpLocks/>
                  </p:cNvGrpSpPr>
                  <p:nvPr/>
                </p:nvGrpSpPr>
                <p:grpSpPr bwMode="auto">
                  <a:xfrm>
                    <a:off x="2256" y="2928"/>
                    <a:ext cx="1392" cy="1248"/>
                    <a:chOff x="1776" y="1104"/>
                    <a:chExt cx="1392" cy="1248"/>
                  </a:xfrm>
                </p:grpSpPr>
                <p:sp>
                  <p:nvSpPr>
                    <p:cNvPr id="67" name="AutoShape 65" descr="Divot">
                      <a:extLst>
                        <a:ext uri="{FF2B5EF4-FFF2-40B4-BE49-F238E27FC236}">
                          <a16:creationId xmlns:a16="http://schemas.microsoft.com/office/drawing/2014/main" id="{C5D58649-AE99-4910-9BF1-763404DE522F}"/>
                        </a:ext>
                      </a:extLst>
                    </p:cNvPr>
                    <p:cNvSpPr>
                      <a:spLocks noChangeArrowheads="1"/>
                    </p:cNvSpPr>
                    <p:nvPr/>
                  </p:nvSpPr>
                  <p:spPr bwMode="auto">
                    <a:xfrm flipH="1">
                      <a:off x="1776" y="1104"/>
                      <a:ext cx="768" cy="624"/>
                    </a:xfrm>
                    <a:prstGeom prst="cloudCallout">
                      <a:avLst>
                        <a:gd name="adj1" fmla="val -114065"/>
                        <a:gd name="adj2" fmla="val 134611"/>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68" name="Rectangle 66">
                      <a:extLst>
                        <a:ext uri="{FF2B5EF4-FFF2-40B4-BE49-F238E27FC236}">
                          <a16:creationId xmlns:a16="http://schemas.microsoft.com/office/drawing/2014/main" id="{C52ED877-C761-4ABF-8A7E-631714D57FCD}"/>
                        </a:ext>
                      </a:extLst>
                    </p:cNvPr>
                    <p:cNvSpPr>
                      <a:spLocks noChangeArrowheads="1"/>
                    </p:cNvSpPr>
                    <p:nvPr/>
                  </p:nvSpPr>
                  <p:spPr bwMode="auto">
                    <a:xfrm>
                      <a:off x="2448" y="1728"/>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nvGrpSpPr>
                  <p:cNvPr id="64" name="Group 67">
                    <a:extLst>
                      <a:ext uri="{FF2B5EF4-FFF2-40B4-BE49-F238E27FC236}">
                        <a16:creationId xmlns:a16="http://schemas.microsoft.com/office/drawing/2014/main" id="{8D061AD4-0CB7-4D24-88DB-2274551809BE}"/>
                      </a:ext>
                    </a:extLst>
                  </p:cNvPr>
                  <p:cNvGrpSpPr>
                    <a:grpSpLocks/>
                  </p:cNvGrpSpPr>
                  <p:nvPr/>
                </p:nvGrpSpPr>
                <p:grpSpPr bwMode="auto">
                  <a:xfrm>
                    <a:off x="912" y="2352"/>
                    <a:ext cx="1296" cy="1248"/>
                    <a:chOff x="912" y="2352"/>
                    <a:chExt cx="1296" cy="1248"/>
                  </a:xfrm>
                </p:grpSpPr>
                <p:sp>
                  <p:nvSpPr>
                    <p:cNvPr id="65" name="AutoShape 68" descr="Divot">
                      <a:extLst>
                        <a:ext uri="{FF2B5EF4-FFF2-40B4-BE49-F238E27FC236}">
                          <a16:creationId xmlns:a16="http://schemas.microsoft.com/office/drawing/2014/main" id="{6A339117-AB2D-4208-BAE5-B76E63CEDA5B}"/>
                        </a:ext>
                      </a:extLst>
                    </p:cNvPr>
                    <p:cNvSpPr>
                      <a:spLocks noChangeArrowheads="1"/>
                    </p:cNvSpPr>
                    <p:nvPr/>
                  </p:nvSpPr>
                  <p:spPr bwMode="auto">
                    <a:xfrm>
                      <a:off x="1440" y="2352"/>
                      <a:ext cx="768" cy="624"/>
                    </a:xfrm>
                    <a:prstGeom prst="cloudCallout">
                      <a:avLst>
                        <a:gd name="adj1" fmla="val -114065"/>
                        <a:gd name="adj2" fmla="val 134611"/>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66" name="Rectangle 69">
                      <a:extLst>
                        <a:ext uri="{FF2B5EF4-FFF2-40B4-BE49-F238E27FC236}">
                          <a16:creationId xmlns:a16="http://schemas.microsoft.com/office/drawing/2014/main" id="{26CF4653-85E5-4F8E-8A3E-E6E8F26D1B72}"/>
                        </a:ext>
                      </a:extLst>
                    </p:cNvPr>
                    <p:cNvSpPr>
                      <a:spLocks noChangeArrowheads="1"/>
                    </p:cNvSpPr>
                    <p:nvPr/>
                  </p:nvSpPr>
                  <p:spPr bwMode="auto">
                    <a:xfrm>
                      <a:off x="912" y="2976"/>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grpSp>
              <p:nvGrpSpPr>
                <p:cNvPr id="55" name="Group 70">
                  <a:extLst>
                    <a:ext uri="{FF2B5EF4-FFF2-40B4-BE49-F238E27FC236}">
                      <a16:creationId xmlns:a16="http://schemas.microsoft.com/office/drawing/2014/main" id="{0EAC5DE0-7FC2-4FE0-B007-1CB538AFF086}"/>
                    </a:ext>
                  </a:extLst>
                </p:cNvPr>
                <p:cNvGrpSpPr>
                  <a:grpSpLocks/>
                </p:cNvGrpSpPr>
                <p:nvPr/>
              </p:nvGrpSpPr>
              <p:grpSpPr bwMode="auto">
                <a:xfrm>
                  <a:off x="768" y="2880"/>
                  <a:ext cx="1392" cy="1248"/>
                  <a:chOff x="1776" y="1104"/>
                  <a:chExt cx="1392" cy="1248"/>
                </a:xfrm>
              </p:grpSpPr>
              <p:sp>
                <p:nvSpPr>
                  <p:cNvPr id="56" name="AutoShape 71" descr="Divot">
                    <a:extLst>
                      <a:ext uri="{FF2B5EF4-FFF2-40B4-BE49-F238E27FC236}">
                        <a16:creationId xmlns:a16="http://schemas.microsoft.com/office/drawing/2014/main" id="{CD235713-656B-43CE-9807-7E491C224A7F}"/>
                      </a:ext>
                    </a:extLst>
                  </p:cNvPr>
                  <p:cNvSpPr>
                    <a:spLocks noChangeArrowheads="1"/>
                  </p:cNvSpPr>
                  <p:nvPr/>
                </p:nvSpPr>
                <p:spPr bwMode="auto">
                  <a:xfrm flipH="1">
                    <a:off x="1776" y="1104"/>
                    <a:ext cx="768" cy="624"/>
                  </a:xfrm>
                  <a:prstGeom prst="cloudCallout">
                    <a:avLst>
                      <a:gd name="adj1" fmla="val -114065"/>
                      <a:gd name="adj2" fmla="val 134611"/>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00FF00"/>
                      </a:solidFill>
                      <a:latin typeface="Calibri" panose="020F0502020204030204" pitchFamily="34" charset="0"/>
                    </a:endParaRPr>
                  </a:p>
                </p:txBody>
              </p:sp>
              <p:sp>
                <p:nvSpPr>
                  <p:cNvPr id="57" name="Rectangle 72">
                    <a:extLst>
                      <a:ext uri="{FF2B5EF4-FFF2-40B4-BE49-F238E27FC236}">
                        <a16:creationId xmlns:a16="http://schemas.microsoft.com/office/drawing/2014/main" id="{2646216D-3760-4450-AF77-00D6AAC15720}"/>
                      </a:ext>
                    </a:extLst>
                  </p:cNvPr>
                  <p:cNvSpPr>
                    <a:spLocks noChangeArrowheads="1"/>
                  </p:cNvSpPr>
                  <p:nvPr/>
                </p:nvSpPr>
                <p:spPr bwMode="auto">
                  <a:xfrm>
                    <a:off x="2448" y="1728"/>
                    <a:ext cx="7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grpSp>
          </p:grpSp>
          <p:sp>
            <p:nvSpPr>
              <p:cNvPr id="52" name="Text Box 73">
                <a:extLst>
                  <a:ext uri="{FF2B5EF4-FFF2-40B4-BE49-F238E27FC236}">
                    <a16:creationId xmlns:a16="http://schemas.microsoft.com/office/drawing/2014/main" id="{BD731129-A447-460B-AB4F-3B389214CE3B}"/>
                  </a:ext>
                </a:extLst>
              </p:cNvPr>
              <p:cNvSpPr txBox="1">
                <a:spLocks noChangeArrowheads="1"/>
              </p:cNvSpPr>
              <p:nvPr/>
            </p:nvSpPr>
            <p:spPr bwMode="auto">
              <a:xfrm>
                <a:off x="1472" y="2544"/>
                <a:ext cx="7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Non-Acting Matter</a:t>
                </a:r>
              </a:p>
            </p:txBody>
          </p:sp>
          <p:sp>
            <p:nvSpPr>
              <p:cNvPr id="53" name="Text Box 74">
                <a:extLst>
                  <a:ext uri="{FF2B5EF4-FFF2-40B4-BE49-F238E27FC236}">
                    <a16:creationId xmlns:a16="http://schemas.microsoft.com/office/drawing/2014/main" id="{31E8FA40-4430-494F-A6FD-E1FC6238A9F8}"/>
                  </a:ext>
                </a:extLst>
              </p:cNvPr>
              <p:cNvSpPr txBox="1">
                <a:spLocks noChangeArrowheads="1"/>
              </p:cNvSpPr>
              <p:nvPr/>
            </p:nvSpPr>
            <p:spPr bwMode="auto">
              <a:xfrm>
                <a:off x="4784" y="3168"/>
                <a:ext cx="7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Non-Acting Matter</a:t>
                </a:r>
              </a:p>
            </p:txBody>
          </p:sp>
          <p:sp>
            <p:nvSpPr>
              <p:cNvPr id="47" name="Text Box 43">
                <a:extLst>
                  <a:ext uri="{FF2B5EF4-FFF2-40B4-BE49-F238E27FC236}">
                    <a16:creationId xmlns:a16="http://schemas.microsoft.com/office/drawing/2014/main" id="{BC47439E-9E0E-4528-8CF2-42C7047D0581}"/>
                  </a:ext>
                </a:extLst>
              </p:cNvPr>
              <p:cNvSpPr txBox="1">
                <a:spLocks noChangeArrowheads="1"/>
              </p:cNvSpPr>
              <p:nvPr/>
            </p:nvSpPr>
            <p:spPr bwMode="auto">
              <a:xfrm>
                <a:off x="2289" y="3150"/>
                <a:ext cx="7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Non-Acting Matter</a:t>
                </a:r>
              </a:p>
            </p:txBody>
          </p:sp>
        </p:grpSp>
        <p:sp>
          <p:nvSpPr>
            <p:cNvPr id="45" name="Text Box 75">
              <a:extLst>
                <a:ext uri="{FF2B5EF4-FFF2-40B4-BE49-F238E27FC236}">
                  <a16:creationId xmlns:a16="http://schemas.microsoft.com/office/drawing/2014/main" id="{4914F162-7F54-4DE6-85B2-14A9C02AFADA}"/>
                </a:ext>
              </a:extLst>
            </p:cNvPr>
            <p:cNvSpPr txBox="1">
              <a:spLocks noChangeArrowheads="1"/>
            </p:cNvSpPr>
            <p:nvPr/>
          </p:nvSpPr>
          <p:spPr bwMode="auto">
            <a:xfrm>
              <a:off x="781" y="3072"/>
              <a:ext cx="7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rgbClr val="00FF00"/>
                  </a:solidFill>
                  <a:latin typeface="Calibri" panose="020F0502020204030204" pitchFamily="34" charset="0"/>
                </a:rPr>
                <a:t>Non-Acting Matter</a:t>
              </a:r>
            </a:p>
          </p:txBody>
        </p:sp>
      </p:grpSp>
      <p:sp>
        <p:nvSpPr>
          <p:cNvPr id="77" name="Text Box 76">
            <a:extLst>
              <a:ext uri="{FF2B5EF4-FFF2-40B4-BE49-F238E27FC236}">
                <a16:creationId xmlns:a16="http://schemas.microsoft.com/office/drawing/2014/main" id="{2FA1660F-9DEC-4D55-BC20-61BA9FFC4EB5}"/>
              </a:ext>
            </a:extLst>
          </p:cNvPr>
          <p:cNvSpPr txBox="1">
            <a:spLocks noChangeArrowheads="1"/>
          </p:cNvSpPr>
          <p:nvPr/>
        </p:nvSpPr>
        <p:spPr bwMode="auto">
          <a:xfrm>
            <a:off x="3820318" y="5938837"/>
            <a:ext cx="5370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Calibri" panose="020F0502020204030204" pitchFamily="34" charset="0"/>
              </a:rPr>
              <a:t>Non-intelligent, Inanimate, Gross Matter</a:t>
            </a:r>
          </a:p>
        </p:txBody>
      </p:sp>
      <p:sp>
        <p:nvSpPr>
          <p:cNvPr id="78" name="Text Box 77">
            <a:extLst>
              <a:ext uri="{FF2B5EF4-FFF2-40B4-BE49-F238E27FC236}">
                <a16:creationId xmlns:a16="http://schemas.microsoft.com/office/drawing/2014/main" id="{E38E291B-872B-431E-A243-80B28D9D3149}"/>
              </a:ext>
            </a:extLst>
          </p:cNvPr>
          <p:cNvSpPr txBox="1">
            <a:spLocks noChangeArrowheads="1"/>
          </p:cNvSpPr>
          <p:nvPr/>
        </p:nvSpPr>
        <p:spPr bwMode="auto">
          <a:xfrm>
            <a:off x="3894696" y="6197600"/>
            <a:ext cx="5196358" cy="523220"/>
          </a:xfrm>
          <a:prstGeom prst="rect">
            <a:avLst/>
          </a:prstGeom>
          <a:noFill/>
          <a:ln w="9525">
            <a:noFill/>
            <a:miter lim="800000"/>
            <a:headEnd/>
            <a:tailEnd/>
          </a:ln>
        </p:spPr>
        <p:txBody>
          <a:bodyPr wrap="none">
            <a:spAutoFit/>
          </a:bodyPr>
          <a:lstStyle/>
          <a:p>
            <a:pPr algn="ctr">
              <a:defRPr/>
            </a:pPr>
            <a:r>
              <a:rPr lang="en-US" sz="2800" b="1" dirty="0">
                <a:solidFill>
                  <a:srgbClr val="00FF00"/>
                </a:solidFill>
                <a:effectLst>
                  <a:outerShdw blurRad="38100" dist="38100" dir="2700000" algn="tl">
                    <a:srgbClr val="000000">
                      <a:alpha val="43137"/>
                    </a:srgbClr>
                  </a:outerShdw>
                </a:effectLst>
                <a:latin typeface="Calibri" pitchFamily="34" charset="0"/>
              </a:rPr>
              <a:t>THINGS WHICH ARE ACTED UPON</a:t>
            </a:r>
          </a:p>
        </p:txBody>
      </p:sp>
      <p:sp>
        <p:nvSpPr>
          <p:cNvPr id="79" name="Rectangle 78">
            <a:extLst>
              <a:ext uri="{FF2B5EF4-FFF2-40B4-BE49-F238E27FC236}">
                <a16:creationId xmlns:a16="http://schemas.microsoft.com/office/drawing/2014/main" id="{B7C0C7C6-7216-498D-BB55-BEF36BF31F82}"/>
              </a:ext>
            </a:extLst>
          </p:cNvPr>
          <p:cNvSpPr/>
          <p:nvPr/>
        </p:nvSpPr>
        <p:spPr>
          <a:xfrm>
            <a:off x="5272087" y="5410200"/>
            <a:ext cx="290513"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FF00"/>
              </a:solidFill>
            </a:endParaRPr>
          </a:p>
        </p:txBody>
      </p:sp>
      <p:sp>
        <p:nvSpPr>
          <p:cNvPr id="80" name="Rectangle 79">
            <a:extLst>
              <a:ext uri="{FF2B5EF4-FFF2-40B4-BE49-F238E27FC236}">
                <a16:creationId xmlns:a16="http://schemas.microsoft.com/office/drawing/2014/main" id="{5DC0C9FF-0A2A-4E9E-A8A3-EC1D51739C4C}"/>
              </a:ext>
            </a:extLst>
          </p:cNvPr>
          <p:cNvSpPr/>
          <p:nvPr/>
        </p:nvSpPr>
        <p:spPr>
          <a:xfrm>
            <a:off x="10325100" y="1717676"/>
            <a:ext cx="1485900" cy="1243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FF00"/>
              </a:solidFill>
            </a:endParaRPr>
          </a:p>
        </p:txBody>
      </p:sp>
      <p:sp>
        <p:nvSpPr>
          <p:cNvPr id="81" name="Rectangle 20">
            <a:extLst>
              <a:ext uri="{FF2B5EF4-FFF2-40B4-BE49-F238E27FC236}">
                <a16:creationId xmlns:a16="http://schemas.microsoft.com/office/drawing/2014/main" id="{F8FB3995-6D00-495F-9B5C-1F47EC37E042}"/>
              </a:ext>
            </a:extLst>
          </p:cNvPr>
          <p:cNvSpPr>
            <a:spLocks noChangeArrowheads="1"/>
          </p:cNvSpPr>
          <p:nvPr/>
        </p:nvSpPr>
        <p:spPr bwMode="auto">
          <a:xfrm>
            <a:off x="10202863" y="5938837"/>
            <a:ext cx="1074737" cy="919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FF00"/>
              </a:solidFill>
              <a:latin typeface="Calibri" panose="020F0502020204030204" pitchFamily="34" charset="0"/>
            </a:endParaRPr>
          </a:p>
        </p:txBody>
      </p:sp>
      <p:sp>
        <p:nvSpPr>
          <p:cNvPr id="82" name="Text Box 55">
            <a:extLst>
              <a:ext uri="{FF2B5EF4-FFF2-40B4-BE49-F238E27FC236}">
                <a16:creationId xmlns:a16="http://schemas.microsoft.com/office/drawing/2014/main" id="{D93824C9-C7DA-4CAF-9FCA-4A1A53A00149}"/>
              </a:ext>
            </a:extLst>
          </p:cNvPr>
          <p:cNvSpPr txBox="1">
            <a:spLocks noChangeArrowheads="1"/>
          </p:cNvSpPr>
          <p:nvPr/>
        </p:nvSpPr>
        <p:spPr bwMode="auto">
          <a:xfrm>
            <a:off x="734221" y="2756118"/>
            <a:ext cx="11457779" cy="1815882"/>
          </a:xfrm>
          <a:prstGeom prst="rect">
            <a:avLst/>
          </a:prstGeom>
          <a:solidFill>
            <a:schemeClr val="bg1"/>
          </a:solidFill>
          <a:ln w="9525">
            <a:noFill/>
            <a:miter lim="800000"/>
            <a:headEnd/>
            <a:tailEnd/>
          </a:ln>
          <a:effectLst/>
        </p:spPr>
        <p:txBody>
          <a:bodyPr wrap="square">
            <a:spAutoFit/>
          </a:bodyPr>
          <a:lstStyle/>
          <a:p>
            <a:pPr fontAlgn="auto">
              <a:spcBef>
                <a:spcPts val="0"/>
              </a:spcBef>
              <a:spcAft>
                <a:spcPts val="0"/>
              </a:spcAft>
              <a:defRPr/>
            </a:pPr>
            <a:r>
              <a:rPr lang="en-US" sz="2800" b="1" dirty="0">
                <a:solidFill>
                  <a:srgbClr val="00FF00"/>
                </a:solidFill>
                <a:effectLst>
                  <a:outerShdw blurRad="38100" dist="38100" dir="2700000" algn="tl">
                    <a:srgbClr val="000000">
                      <a:alpha val="43137"/>
                    </a:srgbClr>
                  </a:outerShdw>
                </a:effectLst>
                <a:latin typeface="+mn-lt"/>
                <a:cs typeface="+mn-cs"/>
              </a:rPr>
              <a:t>Elder John A. </a:t>
            </a:r>
            <a:r>
              <a:rPr lang="en-US" sz="2800" b="1" dirty="0" err="1">
                <a:solidFill>
                  <a:srgbClr val="00FF00"/>
                </a:solidFill>
                <a:effectLst>
                  <a:outerShdw blurRad="38100" dist="38100" dir="2700000" algn="tl">
                    <a:srgbClr val="000000">
                      <a:alpha val="43137"/>
                    </a:srgbClr>
                  </a:outerShdw>
                </a:effectLst>
                <a:latin typeface="+mn-lt"/>
                <a:cs typeface="+mn-cs"/>
              </a:rPr>
              <a:t>Widtsoe</a:t>
            </a:r>
            <a:r>
              <a:rPr lang="en-US" sz="2800" b="1" dirty="0">
                <a:solidFill>
                  <a:srgbClr val="00FF00"/>
                </a:solidFill>
                <a:effectLst>
                  <a:outerShdw blurRad="38100" dist="38100" dir="2700000" algn="tl">
                    <a:srgbClr val="000000">
                      <a:alpha val="43137"/>
                    </a:srgbClr>
                  </a:outerShdw>
                </a:effectLst>
                <a:latin typeface="+mn-lt"/>
                <a:cs typeface="+mn-cs"/>
              </a:rPr>
              <a:t>: </a:t>
            </a:r>
            <a:r>
              <a:rPr lang="en-US" sz="2800" b="1" dirty="0">
                <a:latin typeface="+mn-lt"/>
                <a:cs typeface="+mn-cs"/>
              </a:rPr>
              <a:t>“For the purpose of perfecting the plan, a council of the Gods, or perfected intelligences was called. It was decided to organize an earth from available materials, and place the spirits on it, clothed with bodies of the grosser elements</a:t>
            </a:r>
            <a:r>
              <a:rPr lang="en-US" sz="2800" dirty="0">
                <a:latin typeface="+mn-lt"/>
                <a:cs typeface="+mn-cs"/>
              </a:rPr>
              <a:t>. </a:t>
            </a:r>
            <a:r>
              <a:rPr lang="en-US" sz="1600" dirty="0">
                <a:latin typeface="+mn-lt"/>
                <a:cs typeface="+mn-cs"/>
              </a:rPr>
              <a:t>(Joseph Smith as Scientist, p. 102)</a:t>
            </a:r>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a:xfrm>
            <a:off x="0" y="6629400"/>
            <a:ext cx="1828800" cy="228599"/>
          </a:xfrm>
        </p:spPr>
        <p:txBody>
          <a:bodyPr/>
          <a:lstStyle/>
          <a:p>
            <a:r>
              <a:rPr lang="en-US" dirty="0"/>
              <a:t>©ChristianEternalism.org</a:t>
            </a:r>
          </a:p>
        </p:txBody>
      </p:sp>
    </p:spTree>
    <p:extLst>
      <p:ext uri="{BB962C8B-B14F-4D97-AF65-F5344CB8AC3E}">
        <p14:creationId xmlns:p14="http://schemas.microsoft.com/office/powerpoint/2010/main" val="30309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utoUpdateAnimBg="0"/>
      <p:bldP spid="77" grpId="0"/>
      <p:bldP spid="78" grpId="0" autoUpdateAnimBg="0"/>
      <p:bldP spid="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grpSp>
        <p:nvGrpSpPr>
          <p:cNvPr id="6" name="Group 2">
            <a:extLst>
              <a:ext uri="{FF2B5EF4-FFF2-40B4-BE49-F238E27FC236}">
                <a16:creationId xmlns:a16="http://schemas.microsoft.com/office/drawing/2014/main" id="{1CE3F30E-700E-418E-86B2-8A077382E7BF}"/>
              </a:ext>
            </a:extLst>
          </p:cNvPr>
          <p:cNvGrpSpPr>
            <a:grpSpLocks/>
          </p:cNvGrpSpPr>
          <p:nvPr/>
        </p:nvGrpSpPr>
        <p:grpSpPr bwMode="auto">
          <a:xfrm>
            <a:off x="2209800" y="4205288"/>
            <a:ext cx="8686800" cy="3354388"/>
            <a:chOff x="288" y="3033"/>
            <a:chExt cx="5472" cy="2113"/>
          </a:xfrm>
        </p:grpSpPr>
        <p:grpSp>
          <p:nvGrpSpPr>
            <p:cNvPr id="7" name="Group 3">
              <a:extLst>
                <a:ext uri="{FF2B5EF4-FFF2-40B4-BE49-F238E27FC236}">
                  <a16:creationId xmlns:a16="http://schemas.microsoft.com/office/drawing/2014/main" id="{7F74441E-6394-4A85-933E-252EFA69EF9F}"/>
                </a:ext>
              </a:extLst>
            </p:cNvPr>
            <p:cNvGrpSpPr>
              <a:grpSpLocks/>
            </p:cNvGrpSpPr>
            <p:nvPr/>
          </p:nvGrpSpPr>
          <p:grpSpPr bwMode="auto">
            <a:xfrm>
              <a:off x="288" y="3216"/>
              <a:ext cx="5472" cy="1930"/>
              <a:chOff x="288" y="672"/>
              <a:chExt cx="5472" cy="1930"/>
            </a:xfrm>
          </p:grpSpPr>
          <p:sp>
            <p:nvSpPr>
              <p:cNvPr id="16" name="Rectangle 6">
                <a:extLst>
                  <a:ext uri="{FF2B5EF4-FFF2-40B4-BE49-F238E27FC236}">
                    <a16:creationId xmlns:a16="http://schemas.microsoft.com/office/drawing/2014/main" id="{03FEA84D-43DF-4BF8-A768-5361061F1A4F}"/>
                  </a:ext>
                </a:extLst>
              </p:cNvPr>
              <p:cNvSpPr>
                <a:spLocks noChangeArrowheads="1"/>
              </p:cNvSpPr>
              <p:nvPr/>
            </p:nvSpPr>
            <p:spPr bwMode="auto">
              <a:xfrm>
                <a:off x="1056" y="1056"/>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nvGrpSpPr>
              <p:cNvPr id="17" name="Group 7">
                <a:extLst>
                  <a:ext uri="{FF2B5EF4-FFF2-40B4-BE49-F238E27FC236}">
                    <a16:creationId xmlns:a16="http://schemas.microsoft.com/office/drawing/2014/main" id="{B56E73C8-676E-406F-8953-B3C6B99526FC}"/>
                  </a:ext>
                </a:extLst>
              </p:cNvPr>
              <p:cNvGrpSpPr>
                <a:grpSpLocks/>
              </p:cNvGrpSpPr>
              <p:nvPr/>
            </p:nvGrpSpPr>
            <p:grpSpPr bwMode="auto">
              <a:xfrm>
                <a:off x="1370" y="808"/>
                <a:ext cx="1222" cy="1304"/>
                <a:chOff x="1946" y="1048"/>
                <a:chExt cx="1222" cy="1304"/>
              </a:xfrm>
            </p:grpSpPr>
            <p:sp>
              <p:nvSpPr>
                <p:cNvPr id="36" name="AutoShape 8" descr="Divot">
                  <a:extLst>
                    <a:ext uri="{FF2B5EF4-FFF2-40B4-BE49-F238E27FC236}">
                      <a16:creationId xmlns:a16="http://schemas.microsoft.com/office/drawing/2014/main" id="{EB339CC9-8060-49F2-8B82-77FF40809368}"/>
                    </a:ext>
                  </a:extLst>
                </p:cNvPr>
                <p:cNvSpPr>
                  <a:spLocks noChangeArrowheads="1"/>
                </p:cNvSpPr>
                <p:nvPr/>
              </p:nvSpPr>
              <p:spPr bwMode="auto">
                <a:xfrm flipH="1">
                  <a:off x="1946" y="1048"/>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37" name="Rectangle 9">
                  <a:extLst>
                    <a:ext uri="{FF2B5EF4-FFF2-40B4-BE49-F238E27FC236}">
                      <a16:creationId xmlns:a16="http://schemas.microsoft.com/office/drawing/2014/main" id="{CEED1C83-33C1-4DBB-BFA3-A44078A3FB83}"/>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18" name="Group 10">
                <a:extLst>
                  <a:ext uri="{FF2B5EF4-FFF2-40B4-BE49-F238E27FC236}">
                    <a16:creationId xmlns:a16="http://schemas.microsoft.com/office/drawing/2014/main" id="{59F19953-D363-4F26-9821-57CE89B51497}"/>
                  </a:ext>
                </a:extLst>
              </p:cNvPr>
              <p:cNvGrpSpPr>
                <a:grpSpLocks/>
              </p:cNvGrpSpPr>
              <p:nvPr/>
            </p:nvGrpSpPr>
            <p:grpSpPr bwMode="auto">
              <a:xfrm>
                <a:off x="4368" y="672"/>
                <a:ext cx="1392" cy="1248"/>
                <a:chOff x="1776" y="1104"/>
                <a:chExt cx="1392" cy="1248"/>
              </a:xfrm>
            </p:grpSpPr>
            <p:sp>
              <p:nvSpPr>
                <p:cNvPr id="34" name="AutoShape 11" descr="Divot">
                  <a:extLst>
                    <a:ext uri="{FF2B5EF4-FFF2-40B4-BE49-F238E27FC236}">
                      <a16:creationId xmlns:a16="http://schemas.microsoft.com/office/drawing/2014/main" id="{23127CB2-3985-4374-8C32-9B7F7CB74FB8}"/>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35" name="Rectangle 12">
                  <a:extLst>
                    <a:ext uri="{FF2B5EF4-FFF2-40B4-BE49-F238E27FC236}">
                      <a16:creationId xmlns:a16="http://schemas.microsoft.com/office/drawing/2014/main" id="{B494A01E-9D8D-4AD7-BDBC-3CC43DAED730}"/>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sp>
            <p:nvSpPr>
              <p:cNvPr id="19" name="Rectangle 15">
                <a:extLst>
                  <a:ext uri="{FF2B5EF4-FFF2-40B4-BE49-F238E27FC236}">
                    <a16:creationId xmlns:a16="http://schemas.microsoft.com/office/drawing/2014/main" id="{1D1B9136-C71C-45A1-88D3-F55EA3F38BBF}"/>
                  </a:ext>
                </a:extLst>
              </p:cNvPr>
              <p:cNvSpPr>
                <a:spLocks noChangeArrowheads="1"/>
              </p:cNvSpPr>
              <p:nvPr/>
            </p:nvSpPr>
            <p:spPr bwMode="auto">
              <a:xfrm>
                <a:off x="5376" y="864"/>
                <a:ext cx="24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nvGrpSpPr>
              <p:cNvPr id="21" name="Group 16">
                <a:extLst>
                  <a:ext uri="{FF2B5EF4-FFF2-40B4-BE49-F238E27FC236}">
                    <a16:creationId xmlns:a16="http://schemas.microsoft.com/office/drawing/2014/main" id="{39144F76-D241-4D12-8306-0AB21AD9A2B3}"/>
                  </a:ext>
                </a:extLst>
              </p:cNvPr>
              <p:cNvGrpSpPr>
                <a:grpSpLocks/>
              </p:cNvGrpSpPr>
              <p:nvPr/>
            </p:nvGrpSpPr>
            <p:grpSpPr bwMode="auto">
              <a:xfrm>
                <a:off x="2064" y="1344"/>
                <a:ext cx="1392" cy="1056"/>
                <a:chOff x="1776" y="1296"/>
                <a:chExt cx="1392" cy="1056"/>
              </a:xfrm>
            </p:grpSpPr>
            <p:sp>
              <p:nvSpPr>
                <p:cNvPr id="32" name="AutoShape 17" descr="Divot">
                  <a:extLst>
                    <a:ext uri="{FF2B5EF4-FFF2-40B4-BE49-F238E27FC236}">
                      <a16:creationId xmlns:a16="http://schemas.microsoft.com/office/drawing/2014/main" id="{6D66A89B-8D4D-4BBC-AB92-D93383261249}"/>
                    </a:ext>
                  </a:extLst>
                </p:cNvPr>
                <p:cNvSpPr>
                  <a:spLocks noChangeArrowheads="1"/>
                </p:cNvSpPr>
                <p:nvPr/>
              </p:nvSpPr>
              <p:spPr bwMode="auto">
                <a:xfrm flipH="1">
                  <a:off x="1776" y="1296"/>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33" name="Rectangle 18">
                  <a:extLst>
                    <a:ext uri="{FF2B5EF4-FFF2-40B4-BE49-F238E27FC236}">
                      <a16:creationId xmlns:a16="http://schemas.microsoft.com/office/drawing/2014/main" id="{145B96E8-C801-4C06-BA65-0BC727D29FF5}"/>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22" name="Group 19">
                <a:extLst>
                  <a:ext uri="{FF2B5EF4-FFF2-40B4-BE49-F238E27FC236}">
                    <a16:creationId xmlns:a16="http://schemas.microsoft.com/office/drawing/2014/main" id="{DD31CD01-A95D-4A0B-B458-2002FEF408B1}"/>
                  </a:ext>
                </a:extLst>
              </p:cNvPr>
              <p:cNvGrpSpPr>
                <a:grpSpLocks/>
              </p:cNvGrpSpPr>
              <p:nvPr/>
            </p:nvGrpSpPr>
            <p:grpSpPr bwMode="auto">
              <a:xfrm>
                <a:off x="288" y="1392"/>
                <a:ext cx="1392" cy="1210"/>
                <a:chOff x="1776" y="1104"/>
                <a:chExt cx="1392" cy="1210"/>
              </a:xfrm>
            </p:grpSpPr>
            <p:sp>
              <p:nvSpPr>
                <p:cNvPr id="30" name="AutoShape 20" descr="Divot">
                  <a:extLst>
                    <a:ext uri="{FF2B5EF4-FFF2-40B4-BE49-F238E27FC236}">
                      <a16:creationId xmlns:a16="http://schemas.microsoft.com/office/drawing/2014/main" id="{7AEBC1DD-190D-4C96-A348-0297CE3C10D5}"/>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31" name="Rectangle 21">
                  <a:extLst>
                    <a:ext uri="{FF2B5EF4-FFF2-40B4-BE49-F238E27FC236}">
                      <a16:creationId xmlns:a16="http://schemas.microsoft.com/office/drawing/2014/main" id="{1A98D748-5BBE-4A11-BBBF-139CF412B20B}"/>
                    </a:ext>
                  </a:extLst>
                </p:cNvPr>
                <p:cNvSpPr>
                  <a:spLocks noChangeArrowheads="1"/>
                </p:cNvSpPr>
                <p:nvPr/>
              </p:nvSpPr>
              <p:spPr bwMode="auto">
                <a:xfrm>
                  <a:off x="2448" y="1728"/>
                  <a:ext cx="720" cy="586"/>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23" name="Group 22">
                <a:extLst>
                  <a:ext uri="{FF2B5EF4-FFF2-40B4-BE49-F238E27FC236}">
                    <a16:creationId xmlns:a16="http://schemas.microsoft.com/office/drawing/2014/main" id="{6BB31B62-6325-49B2-B931-989F0361F93A}"/>
                  </a:ext>
                </a:extLst>
              </p:cNvPr>
              <p:cNvGrpSpPr>
                <a:grpSpLocks/>
              </p:cNvGrpSpPr>
              <p:nvPr/>
            </p:nvGrpSpPr>
            <p:grpSpPr bwMode="auto">
              <a:xfrm>
                <a:off x="2880" y="768"/>
                <a:ext cx="1392" cy="1248"/>
                <a:chOff x="1776" y="1104"/>
                <a:chExt cx="1392" cy="1248"/>
              </a:xfrm>
            </p:grpSpPr>
            <p:sp>
              <p:nvSpPr>
                <p:cNvPr id="28" name="AutoShape 23" descr="Divot">
                  <a:extLst>
                    <a:ext uri="{FF2B5EF4-FFF2-40B4-BE49-F238E27FC236}">
                      <a16:creationId xmlns:a16="http://schemas.microsoft.com/office/drawing/2014/main" id="{73E26B54-5E6F-4B34-9208-CE2B2AB1B22F}"/>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29" name="Rectangle 24">
                  <a:extLst>
                    <a:ext uri="{FF2B5EF4-FFF2-40B4-BE49-F238E27FC236}">
                      <a16:creationId xmlns:a16="http://schemas.microsoft.com/office/drawing/2014/main" id="{92483B10-6044-41B4-A22E-D1FF5CC7500D}"/>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24" name="Group 25">
                <a:extLst>
                  <a:ext uri="{FF2B5EF4-FFF2-40B4-BE49-F238E27FC236}">
                    <a16:creationId xmlns:a16="http://schemas.microsoft.com/office/drawing/2014/main" id="{064946A3-3A30-402A-B056-6C7B22166531}"/>
                  </a:ext>
                </a:extLst>
              </p:cNvPr>
              <p:cNvGrpSpPr>
                <a:grpSpLocks/>
              </p:cNvGrpSpPr>
              <p:nvPr/>
            </p:nvGrpSpPr>
            <p:grpSpPr bwMode="auto">
              <a:xfrm>
                <a:off x="3792" y="1152"/>
                <a:ext cx="1392" cy="1248"/>
                <a:chOff x="1776" y="1104"/>
                <a:chExt cx="1392" cy="1248"/>
              </a:xfrm>
            </p:grpSpPr>
            <p:sp>
              <p:nvSpPr>
                <p:cNvPr id="26" name="AutoShape 26" descr="Divot">
                  <a:extLst>
                    <a:ext uri="{FF2B5EF4-FFF2-40B4-BE49-F238E27FC236}">
                      <a16:creationId xmlns:a16="http://schemas.microsoft.com/office/drawing/2014/main" id="{BB9E9F5F-15FA-4C82-B188-1B278FF63B9E}"/>
                    </a:ext>
                  </a:extLst>
                </p:cNvPr>
                <p:cNvSpPr>
                  <a:spLocks noChangeArrowheads="1"/>
                </p:cNvSpPr>
                <p:nvPr/>
              </p:nvSpPr>
              <p:spPr bwMode="auto">
                <a:xfrm flipH="1">
                  <a:off x="1776"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27" name="Rectangle 27">
                  <a:extLst>
                    <a:ext uri="{FF2B5EF4-FFF2-40B4-BE49-F238E27FC236}">
                      <a16:creationId xmlns:a16="http://schemas.microsoft.com/office/drawing/2014/main" id="{E0737432-FD35-474D-B7E2-FAEFF69A6262}"/>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sp>
          <p:nvSpPr>
            <p:cNvPr id="8" name="Text Box 28">
              <a:extLst>
                <a:ext uri="{FF2B5EF4-FFF2-40B4-BE49-F238E27FC236}">
                  <a16:creationId xmlns:a16="http://schemas.microsoft.com/office/drawing/2014/main" id="{6017AEBA-3232-4D0A-86F9-5AB04B36083C}"/>
                </a:ext>
              </a:extLst>
            </p:cNvPr>
            <p:cNvSpPr txBox="1">
              <a:spLocks noChangeArrowheads="1"/>
            </p:cNvSpPr>
            <p:nvPr/>
          </p:nvSpPr>
          <p:spPr bwMode="auto">
            <a:xfrm>
              <a:off x="405" y="4185"/>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9" name="Text Box 30">
              <a:extLst>
                <a:ext uri="{FF2B5EF4-FFF2-40B4-BE49-F238E27FC236}">
                  <a16:creationId xmlns:a16="http://schemas.microsoft.com/office/drawing/2014/main" id="{AB62CB9D-5C43-4562-88E6-30BEBB737467}"/>
                </a:ext>
              </a:extLst>
            </p:cNvPr>
            <p:cNvSpPr txBox="1">
              <a:spLocks noChangeArrowheads="1"/>
            </p:cNvSpPr>
            <p:nvPr/>
          </p:nvSpPr>
          <p:spPr bwMode="auto">
            <a:xfrm>
              <a:off x="1478" y="3601"/>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11" name="Text Box 31">
              <a:extLst>
                <a:ext uri="{FF2B5EF4-FFF2-40B4-BE49-F238E27FC236}">
                  <a16:creationId xmlns:a16="http://schemas.microsoft.com/office/drawing/2014/main" id="{A9B77A8B-DB25-441F-A625-A0F7BC5102F0}"/>
                </a:ext>
              </a:extLst>
            </p:cNvPr>
            <p:cNvSpPr txBox="1">
              <a:spLocks noChangeArrowheads="1"/>
            </p:cNvSpPr>
            <p:nvPr/>
          </p:nvSpPr>
          <p:spPr bwMode="auto">
            <a:xfrm>
              <a:off x="2172" y="4137"/>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12" name="Text Box 32">
              <a:extLst>
                <a:ext uri="{FF2B5EF4-FFF2-40B4-BE49-F238E27FC236}">
                  <a16:creationId xmlns:a16="http://schemas.microsoft.com/office/drawing/2014/main" id="{EB7F30A8-7340-4D42-8B7B-7D6EC1CC5519}"/>
                </a:ext>
              </a:extLst>
            </p:cNvPr>
            <p:cNvSpPr txBox="1">
              <a:spLocks noChangeArrowheads="1"/>
            </p:cNvSpPr>
            <p:nvPr/>
          </p:nvSpPr>
          <p:spPr bwMode="auto">
            <a:xfrm>
              <a:off x="2988" y="3561"/>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13" name="Text Box 33">
              <a:extLst>
                <a:ext uri="{FF2B5EF4-FFF2-40B4-BE49-F238E27FC236}">
                  <a16:creationId xmlns:a16="http://schemas.microsoft.com/office/drawing/2014/main" id="{71D0C668-3B92-4B39-8AEC-41B2ED8A2D0E}"/>
                </a:ext>
              </a:extLst>
            </p:cNvPr>
            <p:cNvSpPr txBox="1">
              <a:spLocks noChangeArrowheads="1"/>
            </p:cNvSpPr>
            <p:nvPr/>
          </p:nvSpPr>
          <p:spPr bwMode="auto">
            <a:xfrm>
              <a:off x="3948" y="3936"/>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14" name="Text Box 34">
              <a:extLst>
                <a:ext uri="{FF2B5EF4-FFF2-40B4-BE49-F238E27FC236}">
                  <a16:creationId xmlns:a16="http://schemas.microsoft.com/office/drawing/2014/main" id="{16EE1E68-8761-49AB-B2AD-DCD42C96DDE4}"/>
                </a:ext>
              </a:extLst>
            </p:cNvPr>
            <p:cNvSpPr txBox="1">
              <a:spLocks noChangeArrowheads="1"/>
            </p:cNvSpPr>
            <p:nvPr/>
          </p:nvSpPr>
          <p:spPr bwMode="auto">
            <a:xfrm>
              <a:off x="4476" y="3465"/>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15" name="Text Box 35">
              <a:extLst>
                <a:ext uri="{FF2B5EF4-FFF2-40B4-BE49-F238E27FC236}">
                  <a16:creationId xmlns:a16="http://schemas.microsoft.com/office/drawing/2014/main" id="{C7E85474-84FC-4115-8F07-955AE86CD968}"/>
                </a:ext>
              </a:extLst>
            </p:cNvPr>
            <p:cNvSpPr txBox="1">
              <a:spLocks noChangeArrowheads="1"/>
            </p:cNvSpPr>
            <p:nvPr/>
          </p:nvSpPr>
          <p:spPr bwMode="auto">
            <a:xfrm>
              <a:off x="4839" y="3033"/>
              <a:ext cx="535"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latin typeface="+mn-lt"/>
                </a:rPr>
                <a:t>ENERGY Matter</a:t>
              </a:r>
            </a:p>
          </p:txBody>
        </p:sp>
      </p:grpSp>
      <p:grpSp>
        <p:nvGrpSpPr>
          <p:cNvPr id="38" name="Group 36">
            <a:extLst>
              <a:ext uri="{FF2B5EF4-FFF2-40B4-BE49-F238E27FC236}">
                <a16:creationId xmlns:a16="http://schemas.microsoft.com/office/drawing/2014/main" id="{81D371AD-275F-4DFC-9ACB-77D6A774B7EF}"/>
              </a:ext>
            </a:extLst>
          </p:cNvPr>
          <p:cNvGrpSpPr>
            <a:grpSpLocks/>
          </p:cNvGrpSpPr>
          <p:nvPr/>
        </p:nvGrpSpPr>
        <p:grpSpPr bwMode="auto">
          <a:xfrm>
            <a:off x="490538" y="609601"/>
            <a:ext cx="10253663" cy="4865689"/>
            <a:chOff x="405" y="336"/>
            <a:chExt cx="6459" cy="3065"/>
          </a:xfrm>
        </p:grpSpPr>
        <p:grpSp>
          <p:nvGrpSpPr>
            <p:cNvPr id="39" name="Group 37">
              <a:extLst>
                <a:ext uri="{FF2B5EF4-FFF2-40B4-BE49-F238E27FC236}">
                  <a16:creationId xmlns:a16="http://schemas.microsoft.com/office/drawing/2014/main" id="{0331AE9F-92D4-4F49-8300-AC241A7D5F2D}"/>
                </a:ext>
              </a:extLst>
            </p:cNvPr>
            <p:cNvGrpSpPr>
              <a:grpSpLocks/>
            </p:cNvGrpSpPr>
            <p:nvPr/>
          </p:nvGrpSpPr>
          <p:grpSpPr bwMode="auto">
            <a:xfrm>
              <a:off x="405" y="336"/>
              <a:ext cx="6459" cy="3065"/>
              <a:chOff x="405" y="336"/>
              <a:chExt cx="6459" cy="3065"/>
            </a:xfrm>
          </p:grpSpPr>
          <p:grpSp>
            <p:nvGrpSpPr>
              <p:cNvPr id="41" name="Group 38">
                <a:extLst>
                  <a:ext uri="{FF2B5EF4-FFF2-40B4-BE49-F238E27FC236}">
                    <a16:creationId xmlns:a16="http://schemas.microsoft.com/office/drawing/2014/main" id="{E322C09F-C6F5-4B97-861A-7A9A16DF0D10}"/>
                  </a:ext>
                </a:extLst>
              </p:cNvPr>
              <p:cNvGrpSpPr>
                <a:grpSpLocks/>
              </p:cNvGrpSpPr>
              <p:nvPr/>
            </p:nvGrpSpPr>
            <p:grpSpPr bwMode="auto">
              <a:xfrm>
                <a:off x="912" y="336"/>
                <a:ext cx="5952" cy="3065"/>
                <a:chOff x="912" y="240"/>
                <a:chExt cx="5952" cy="3065"/>
              </a:xfrm>
            </p:grpSpPr>
            <p:grpSp>
              <p:nvGrpSpPr>
                <p:cNvPr id="50" name="Group 40">
                  <a:extLst>
                    <a:ext uri="{FF2B5EF4-FFF2-40B4-BE49-F238E27FC236}">
                      <a16:creationId xmlns:a16="http://schemas.microsoft.com/office/drawing/2014/main" id="{9B12F7FC-7F0A-4EC6-B951-61E3BE1D22FD}"/>
                    </a:ext>
                  </a:extLst>
                </p:cNvPr>
                <p:cNvGrpSpPr>
                  <a:grpSpLocks/>
                </p:cNvGrpSpPr>
                <p:nvPr/>
              </p:nvGrpSpPr>
              <p:grpSpPr bwMode="auto">
                <a:xfrm>
                  <a:off x="912" y="240"/>
                  <a:ext cx="5952" cy="3065"/>
                  <a:chOff x="912" y="240"/>
                  <a:chExt cx="5952" cy="3065"/>
                </a:xfrm>
              </p:grpSpPr>
              <p:grpSp>
                <p:nvGrpSpPr>
                  <p:cNvPr id="52" name="Group 41">
                    <a:extLst>
                      <a:ext uri="{FF2B5EF4-FFF2-40B4-BE49-F238E27FC236}">
                        <a16:creationId xmlns:a16="http://schemas.microsoft.com/office/drawing/2014/main" id="{B11AA1AC-A7B2-4834-A7C7-F3B39CB9D767}"/>
                      </a:ext>
                    </a:extLst>
                  </p:cNvPr>
                  <p:cNvGrpSpPr>
                    <a:grpSpLocks/>
                  </p:cNvGrpSpPr>
                  <p:nvPr/>
                </p:nvGrpSpPr>
                <p:grpSpPr bwMode="auto">
                  <a:xfrm>
                    <a:off x="1056" y="432"/>
                    <a:ext cx="864" cy="1248"/>
                    <a:chOff x="2448" y="1104"/>
                    <a:chExt cx="864" cy="1248"/>
                  </a:xfrm>
                </p:grpSpPr>
                <p:sp>
                  <p:nvSpPr>
                    <p:cNvPr id="72" name="AutoShape 42" descr="Divot">
                      <a:extLst>
                        <a:ext uri="{FF2B5EF4-FFF2-40B4-BE49-F238E27FC236}">
                          <a16:creationId xmlns:a16="http://schemas.microsoft.com/office/drawing/2014/main" id="{27145F35-7827-456D-ABE3-E369E91985C5}"/>
                        </a:ext>
                      </a:extLst>
                    </p:cNvPr>
                    <p:cNvSpPr>
                      <a:spLocks noChangeArrowheads="1"/>
                    </p:cNvSpPr>
                    <p:nvPr/>
                  </p:nvSpPr>
                  <p:spPr bwMode="auto">
                    <a:xfrm flipH="1">
                      <a:off x="2544"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73" name="Rectangle 43">
                      <a:extLst>
                        <a:ext uri="{FF2B5EF4-FFF2-40B4-BE49-F238E27FC236}">
                          <a16:creationId xmlns:a16="http://schemas.microsoft.com/office/drawing/2014/main" id="{4198FAE8-A77E-4713-B6AF-C735F9D8CF0C}"/>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53" name="Group 44">
                    <a:extLst>
                      <a:ext uri="{FF2B5EF4-FFF2-40B4-BE49-F238E27FC236}">
                        <a16:creationId xmlns:a16="http://schemas.microsoft.com/office/drawing/2014/main" id="{C585DFEF-ECD4-43E0-9379-E2E08E313426}"/>
                      </a:ext>
                    </a:extLst>
                  </p:cNvPr>
                  <p:cNvGrpSpPr>
                    <a:grpSpLocks/>
                  </p:cNvGrpSpPr>
                  <p:nvPr/>
                </p:nvGrpSpPr>
                <p:grpSpPr bwMode="auto">
                  <a:xfrm>
                    <a:off x="1872" y="864"/>
                    <a:ext cx="864" cy="1248"/>
                    <a:chOff x="2448" y="1104"/>
                    <a:chExt cx="864" cy="1248"/>
                  </a:xfrm>
                </p:grpSpPr>
                <p:sp>
                  <p:nvSpPr>
                    <p:cNvPr id="70" name="AutoShape 45" descr="Divot">
                      <a:extLst>
                        <a:ext uri="{FF2B5EF4-FFF2-40B4-BE49-F238E27FC236}">
                          <a16:creationId xmlns:a16="http://schemas.microsoft.com/office/drawing/2014/main" id="{FBD327B1-C9D7-47EF-B978-CE37004E4EAC}"/>
                        </a:ext>
                      </a:extLst>
                    </p:cNvPr>
                    <p:cNvSpPr>
                      <a:spLocks noChangeArrowheads="1"/>
                    </p:cNvSpPr>
                    <p:nvPr/>
                  </p:nvSpPr>
                  <p:spPr bwMode="auto">
                    <a:xfrm flipH="1">
                      <a:off x="2544"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71" name="Rectangle 46">
                      <a:extLst>
                        <a:ext uri="{FF2B5EF4-FFF2-40B4-BE49-F238E27FC236}">
                          <a16:creationId xmlns:a16="http://schemas.microsoft.com/office/drawing/2014/main" id="{F82A62E0-0792-445B-8C9D-1384217DBC89}"/>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54" name="Group 47">
                    <a:extLst>
                      <a:ext uri="{FF2B5EF4-FFF2-40B4-BE49-F238E27FC236}">
                        <a16:creationId xmlns:a16="http://schemas.microsoft.com/office/drawing/2014/main" id="{013C79A4-E51B-4AFB-9F64-A4C0B8549798}"/>
                      </a:ext>
                    </a:extLst>
                  </p:cNvPr>
                  <p:cNvGrpSpPr>
                    <a:grpSpLocks/>
                  </p:cNvGrpSpPr>
                  <p:nvPr/>
                </p:nvGrpSpPr>
                <p:grpSpPr bwMode="auto">
                  <a:xfrm>
                    <a:off x="5040" y="672"/>
                    <a:ext cx="864" cy="1248"/>
                    <a:chOff x="2448" y="1104"/>
                    <a:chExt cx="864" cy="1248"/>
                  </a:xfrm>
                </p:grpSpPr>
                <p:sp>
                  <p:nvSpPr>
                    <p:cNvPr id="68" name="AutoShape 48" descr="Divot">
                      <a:extLst>
                        <a:ext uri="{FF2B5EF4-FFF2-40B4-BE49-F238E27FC236}">
                          <a16:creationId xmlns:a16="http://schemas.microsoft.com/office/drawing/2014/main" id="{A552C53D-F76B-40B4-98C4-1C099432191F}"/>
                        </a:ext>
                      </a:extLst>
                    </p:cNvPr>
                    <p:cNvSpPr>
                      <a:spLocks noChangeArrowheads="1"/>
                    </p:cNvSpPr>
                    <p:nvPr/>
                  </p:nvSpPr>
                  <p:spPr bwMode="auto">
                    <a:xfrm flipH="1">
                      <a:off x="2544"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69" name="Rectangle 49">
                      <a:extLst>
                        <a:ext uri="{FF2B5EF4-FFF2-40B4-BE49-F238E27FC236}">
                          <a16:creationId xmlns:a16="http://schemas.microsoft.com/office/drawing/2014/main" id="{536B85EC-86EF-481C-860A-1682145F2807}"/>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55" name="Group 50">
                    <a:extLst>
                      <a:ext uri="{FF2B5EF4-FFF2-40B4-BE49-F238E27FC236}">
                        <a16:creationId xmlns:a16="http://schemas.microsoft.com/office/drawing/2014/main" id="{39707973-566E-4BE9-9EFF-2215C8140CA7}"/>
                      </a:ext>
                    </a:extLst>
                  </p:cNvPr>
                  <p:cNvGrpSpPr>
                    <a:grpSpLocks/>
                  </p:cNvGrpSpPr>
                  <p:nvPr/>
                </p:nvGrpSpPr>
                <p:grpSpPr bwMode="auto">
                  <a:xfrm>
                    <a:off x="5472" y="240"/>
                    <a:ext cx="1392" cy="1248"/>
                    <a:chOff x="2544" y="1104"/>
                    <a:chExt cx="1392" cy="1248"/>
                  </a:xfrm>
                </p:grpSpPr>
                <p:sp>
                  <p:nvSpPr>
                    <p:cNvPr id="66" name="AutoShape 51" descr="Divot">
                      <a:extLst>
                        <a:ext uri="{FF2B5EF4-FFF2-40B4-BE49-F238E27FC236}">
                          <a16:creationId xmlns:a16="http://schemas.microsoft.com/office/drawing/2014/main" id="{F3B6D4D6-8A82-4879-BE46-7351B40E4807}"/>
                        </a:ext>
                      </a:extLst>
                    </p:cNvPr>
                    <p:cNvSpPr>
                      <a:spLocks noChangeArrowheads="1"/>
                    </p:cNvSpPr>
                    <p:nvPr/>
                  </p:nvSpPr>
                  <p:spPr bwMode="auto">
                    <a:xfrm flipH="1">
                      <a:off x="2544"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67" name="Rectangle 52">
                      <a:extLst>
                        <a:ext uri="{FF2B5EF4-FFF2-40B4-BE49-F238E27FC236}">
                          <a16:creationId xmlns:a16="http://schemas.microsoft.com/office/drawing/2014/main" id="{D0B8C5D5-6305-4E75-B135-0711A10A000D}"/>
                        </a:ext>
                      </a:extLst>
                    </p:cNvPr>
                    <p:cNvSpPr>
                      <a:spLocks noChangeArrowheads="1"/>
                    </p:cNvSpPr>
                    <p:nvPr/>
                  </p:nvSpPr>
                  <p:spPr bwMode="auto">
                    <a:xfrm>
                      <a:off x="3216"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56" name="Group 53">
                    <a:extLst>
                      <a:ext uri="{FF2B5EF4-FFF2-40B4-BE49-F238E27FC236}">
                        <a16:creationId xmlns:a16="http://schemas.microsoft.com/office/drawing/2014/main" id="{1F2A5A1E-8F7A-41F8-ACBC-ABFFD2952571}"/>
                      </a:ext>
                    </a:extLst>
                  </p:cNvPr>
                  <p:cNvGrpSpPr>
                    <a:grpSpLocks/>
                  </p:cNvGrpSpPr>
                  <p:nvPr/>
                </p:nvGrpSpPr>
                <p:grpSpPr bwMode="auto">
                  <a:xfrm>
                    <a:off x="2736" y="896"/>
                    <a:ext cx="1176" cy="1504"/>
                    <a:chOff x="2448" y="848"/>
                    <a:chExt cx="1176" cy="1504"/>
                  </a:xfrm>
                </p:grpSpPr>
                <p:sp>
                  <p:nvSpPr>
                    <p:cNvPr id="64" name="AutoShape 54" descr="Divot">
                      <a:extLst>
                        <a:ext uri="{FF2B5EF4-FFF2-40B4-BE49-F238E27FC236}">
                          <a16:creationId xmlns:a16="http://schemas.microsoft.com/office/drawing/2014/main" id="{16EE4AB3-EEF7-444C-A6C6-CFE24F0BE958}"/>
                        </a:ext>
                      </a:extLst>
                    </p:cNvPr>
                    <p:cNvSpPr>
                      <a:spLocks noChangeArrowheads="1"/>
                    </p:cNvSpPr>
                    <p:nvPr/>
                  </p:nvSpPr>
                  <p:spPr bwMode="auto">
                    <a:xfrm flipH="1">
                      <a:off x="2856" y="848"/>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65" name="Rectangle 55">
                      <a:extLst>
                        <a:ext uri="{FF2B5EF4-FFF2-40B4-BE49-F238E27FC236}">
                          <a16:creationId xmlns:a16="http://schemas.microsoft.com/office/drawing/2014/main" id="{6978753D-3820-49F2-ACBD-7E2E74960784}"/>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sp>
                <p:nvSpPr>
                  <p:cNvPr id="57" name="Rectangle 58">
                    <a:extLst>
                      <a:ext uri="{FF2B5EF4-FFF2-40B4-BE49-F238E27FC236}">
                        <a16:creationId xmlns:a16="http://schemas.microsoft.com/office/drawing/2014/main" id="{867AA79C-3D9D-444B-8856-0EED4B2914A6}"/>
                      </a:ext>
                    </a:extLst>
                  </p:cNvPr>
                  <p:cNvSpPr>
                    <a:spLocks noChangeArrowheads="1"/>
                  </p:cNvSpPr>
                  <p:nvPr/>
                </p:nvSpPr>
                <p:spPr bwMode="auto">
                  <a:xfrm>
                    <a:off x="960" y="2016"/>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nvGrpSpPr>
                  <p:cNvPr id="58" name="Group 59">
                    <a:extLst>
                      <a:ext uri="{FF2B5EF4-FFF2-40B4-BE49-F238E27FC236}">
                        <a16:creationId xmlns:a16="http://schemas.microsoft.com/office/drawing/2014/main" id="{A67DD322-D8A9-42A9-A175-1141909EBFC5}"/>
                      </a:ext>
                    </a:extLst>
                  </p:cNvPr>
                  <p:cNvGrpSpPr>
                    <a:grpSpLocks/>
                  </p:cNvGrpSpPr>
                  <p:nvPr/>
                </p:nvGrpSpPr>
                <p:grpSpPr bwMode="auto">
                  <a:xfrm>
                    <a:off x="912" y="1392"/>
                    <a:ext cx="3360" cy="1913"/>
                    <a:chOff x="-192" y="1728"/>
                    <a:chExt cx="3360" cy="1913"/>
                  </a:xfrm>
                </p:grpSpPr>
                <p:sp>
                  <p:nvSpPr>
                    <p:cNvPr id="62" name="AutoShape 60" descr="Divot">
                      <a:extLst>
                        <a:ext uri="{FF2B5EF4-FFF2-40B4-BE49-F238E27FC236}">
                          <a16:creationId xmlns:a16="http://schemas.microsoft.com/office/drawing/2014/main" id="{65B190FD-B7D9-4568-B180-771DCD03BE23}"/>
                        </a:ext>
                      </a:extLst>
                    </p:cNvPr>
                    <p:cNvSpPr>
                      <a:spLocks noChangeArrowheads="1"/>
                    </p:cNvSpPr>
                    <p:nvPr/>
                  </p:nvSpPr>
                  <p:spPr bwMode="auto">
                    <a:xfrm flipH="1">
                      <a:off x="-192" y="3017"/>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63" name="Rectangle 61">
                      <a:extLst>
                        <a:ext uri="{FF2B5EF4-FFF2-40B4-BE49-F238E27FC236}">
                          <a16:creationId xmlns:a16="http://schemas.microsoft.com/office/drawing/2014/main" id="{09D8257F-9D17-44D8-95C1-B6A8CD382F5C}"/>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nvGrpSpPr>
                  <p:cNvPr id="59" name="Group 62">
                    <a:extLst>
                      <a:ext uri="{FF2B5EF4-FFF2-40B4-BE49-F238E27FC236}">
                        <a16:creationId xmlns:a16="http://schemas.microsoft.com/office/drawing/2014/main" id="{A0088D90-227E-481F-8012-511C88A704BC}"/>
                      </a:ext>
                    </a:extLst>
                  </p:cNvPr>
                  <p:cNvGrpSpPr>
                    <a:grpSpLocks/>
                  </p:cNvGrpSpPr>
                  <p:nvPr/>
                </p:nvGrpSpPr>
                <p:grpSpPr bwMode="auto">
                  <a:xfrm>
                    <a:off x="4464" y="1152"/>
                    <a:ext cx="864" cy="1248"/>
                    <a:chOff x="2448" y="1104"/>
                    <a:chExt cx="864" cy="1248"/>
                  </a:xfrm>
                </p:grpSpPr>
                <p:sp>
                  <p:nvSpPr>
                    <p:cNvPr id="60" name="AutoShape 63" descr="Divot">
                      <a:extLst>
                        <a:ext uri="{FF2B5EF4-FFF2-40B4-BE49-F238E27FC236}">
                          <a16:creationId xmlns:a16="http://schemas.microsoft.com/office/drawing/2014/main" id="{60279208-6ED2-4D7C-B9EB-C658228607A0}"/>
                        </a:ext>
                      </a:extLst>
                    </p:cNvPr>
                    <p:cNvSpPr>
                      <a:spLocks noChangeArrowheads="1"/>
                    </p:cNvSpPr>
                    <p:nvPr/>
                  </p:nvSpPr>
                  <p:spPr bwMode="auto">
                    <a:xfrm flipH="1">
                      <a:off x="2544" y="1104"/>
                      <a:ext cx="768" cy="624"/>
                    </a:xfrm>
                    <a:prstGeom prst="cloudCallout">
                      <a:avLst>
                        <a:gd name="adj1" fmla="val -114065"/>
                        <a:gd name="adj2" fmla="val 134611"/>
                      </a:avLst>
                    </a:prstGeom>
                    <a:pattFill prst="divot">
                      <a:fgClr>
                        <a:schemeClr val="accent2"/>
                      </a:fgClr>
                      <a:bgClr>
                        <a:srgbClr val="FFFFFF"/>
                      </a:bgClr>
                    </a:pattFill>
                    <a:ln w="9525">
                      <a:solidFill>
                        <a:srgbClr val="00FF00"/>
                      </a:solidFill>
                      <a:round/>
                      <a:headEnd/>
                      <a:tailEnd/>
                    </a:ln>
                  </p:spPr>
                  <p:txBody>
                    <a:bodyPr/>
                    <a:lstStyle/>
                    <a:p>
                      <a:pPr algn="ctr">
                        <a:defRPr/>
                      </a:pPr>
                      <a:endParaRPr lang="en-US" sz="2400" b="1">
                        <a:solidFill>
                          <a:srgbClr val="00FF00"/>
                        </a:solidFill>
                        <a:latin typeface="+mn-lt"/>
                      </a:endParaRPr>
                    </a:p>
                  </p:txBody>
                </p:sp>
                <p:sp>
                  <p:nvSpPr>
                    <p:cNvPr id="61" name="Rectangle 64">
                      <a:extLst>
                        <a:ext uri="{FF2B5EF4-FFF2-40B4-BE49-F238E27FC236}">
                          <a16:creationId xmlns:a16="http://schemas.microsoft.com/office/drawing/2014/main" id="{D5577CAD-DDC5-4FBF-8368-4D574988CB84}"/>
                        </a:ext>
                      </a:extLst>
                    </p:cNvPr>
                    <p:cNvSpPr>
                      <a:spLocks noChangeArrowheads="1"/>
                    </p:cNvSpPr>
                    <p:nvPr/>
                  </p:nvSpPr>
                  <p:spPr bwMode="auto">
                    <a:xfrm>
                      <a:off x="2448" y="1728"/>
                      <a:ext cx="720" cy="624"/>
                    </a:xfrm>
                    <a:prstGeom prst="rect">
                      <a:avLst/>
                    </a:prstGeom>
                    <a:solidFill>
                      <a:schemeClr val="bg1"/>
                    </a:solidFill>
                    <a:ln w="9525">
                      <a:noFill/>
                      <a:miter lim="800000"/>
                      <a:headEnd/>
                      <a:tailEnd/>
                    </a:ln>
                  </p:spPr>
                  <p:txBody>
                    <a:bodyPr wrap="none" anchor="ctr"/>
                    <a:lstStyle/>
                    <a:p>
                      <a:pPr>
                        <a:defRPr/>
                      </a:pPr>
                      <a:endParaRPr lang="en-US">
                        <a:solidFill>
                          <a:srgbClr val="00FF00"/>
                        </a:solidFill>
                        <a:latin typeface="+mn-lt"/>
                      </a:endParaRPr>
                    </a:p>
                  </p:txBody>
                </p:sp>
              </p:grpSp>
            </p:grpSp>
            <p:sp>
              <p:nvSpPr>
                <p:cNvPr id="51" name="Text Box 39">
                  <a:extLst>
                    <a:ext uri="{FF2B5EF4-FFF2-40B4-BE49-F238E27FC236}">
                      <a16:creationId xmlns:a16="http://schemas.microsoft.com/office/drawing/2014/main" id="{400A38CD-BA59-4253-A4AD-55BAEC92381A}"/>
                    </a:ext>
                  </a:extLst>
                </p:cNvPr>
                <p:cNvSpPr txBox="1">
                  <a:spLocks noChangeArrowheads="1"/>
                </p:cNvSpPr>
                <p:nvPr/>
              </p:nvSpPr>
              <p:spPr bwMode="auto">
                <a:xfrm>
                  <a:off x="2331" y="605"/>
                  <a:ext cx="2836" cy="291"/>
                </a:xfrm>
                <a:prstGeom prst="rect">
                  <a:avLst/>
                </a:prstGeom>
                <a:noFill/>
                <a:ln w="9525">
                  <a:noFill/>
                  <a:miter lim="800000"/>
                  <a:headEnd/>
                  <a:tailEnd/>
                </a:ln>
              </p:spPr>
              <p:txBody>
                <a:bodyPr wrap="none">
                  <a:spAutoFit/>
                </a:bodyPr>
                <a:lstStyle/>
                <a:p>
                  <a:pPr algn="ctr">
                    <a:defRPr/>
                  </a:pPr>
                  <a:r>
                    <a:rPr lang="en-US" sz="2400" b="1" dirty="0">
                      <a:solidFill>
                        <a:srgbClr val="00FF00"/>
                      </a:solidFill>
                      <a:latin typeface="+mn-lt"/>
                    </a:rPr>
                    <a:t>Intelligent, Animate, Spirit Matter</a:t>
                  </a:r>
                </a:p>
              </p:txBody>
            </p:sp>
          </p:grpSp>
          <p:sp>
            <p:nvSpPr>
              <p:cNvPr id="42" name="Text Box 65">
                <a:extLst>
                  <a:ext uri="{FF2B5EF4-FFF2-40B4-BE49-F238E27FC236}">
                    <a16:creationId xmlns:a16="http://schemas.microsoft.com/office/drawing/2014/main" id="{8987C1C5-46C5-4C1A-87DE-527132B3F2F6}"/>
                  </a:ext>
                </a:extLst>
              </p:cNvPr>
              <p:cNvSpPr txBox="1">
                <a:spLocks noChangeArrowheads="1"/>
              </p:cNvSpPr>
              <p:nvPr/>
            </p:nvSpPr>
            <p:spPr bwMode="auto">
              <a:xfrm>
                <a:off x="405" y="1680"/>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43" name="Text Box 66">
                <a:extLst>
                  <a:ext uri="{FF2B5EF4-FFF2-40B4-BE49-F238E27FC236}">
                    <a16:creationId xmlns:a16="http://schemas.microsoft.com/office/drawing/2014/main" id="{BD380A12-A5E6-480D-9371-EFF5B52698F0}"/>
                  </a:ext>
                </a:extLst>
              </p:cNvPr>
              <p:cNvSpPr txBox="1">
                <a:spLocks noChangeArrowheads="1"/>
              </p:cNvSpPr>
              <p:nvPr/>
            </p:nvSpPr>
            <p:spPr bwMode="auto">
              <a:xfrm>
                <a:off x="1308" y="720"/>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44" name="Text Box 67">
                <a:extLst>
                  <a:ext uri="{FF2B5EF4-FFF2-40B4-BE49-F238E27FC236}">
                    <a16:creationId xmlns:a16="http://schemas.microsoft.com/office/drawing/2014/main" id="{9980A7F8-69B1-4923-A7BB-60ACFE1C8F2E}"/>
                  </a:ext>
                </a:extLst>
              </p:cNvPr>
              <p:cNvSpPr txBox="1">
                <a:spLocks noChangeArrowheads="1"/>
              </p:cNvSpPr>
              <p:nvPr/>
            </p:nvSpPr>
            <p:spPr bwMode="auto">
              <a:xfrm>
                <a:off x="2076" y="1152"/>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45" name="Text Box 68">
                <a:extLst>
                  <a:ext uri="{FF2B5EF4-FFF2-40B4-BE49-F238E27FC236}">
                    <a16:creationId xmlns:a16="http://schemas.microsoft.com/office/drawing/2014/main" id="{CAB31E34-7EF3-40E5-94F9-3D2C1F131FFF}"/>
                  </a:ext>
                </a:extLst>
              </p:cNvPr>
              <p:cNvSpPr txBox="1">
                <a:spLocks noChangeArrowheads="1"/>
              </p:cNvSpPr>
              <p:nvPr/>
            </p:nvSpPr>
            <p:spPr bwMode="auto">
              <a:xfrm>
                <a:off x="3252" y="1184"/>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46" name="Text Box 69">
                <a:extLst>
                  <a:ext uri="{FF2B5EF4-FFF2-40B4-BE49-F238E27FC236}">
                    <a16:creationId xmlns:a16="http://schemas.microsoft.com/office/drawing/2014/main" id="{E045C74B-0014-4953-A6D5-2EC47645592D}"/>
                  </a:ext>
                </a:extLst>
              </p:cNvPr>
              <p:cNvSpPr txBox="1">
                <a:spLocks noChangeArrowheads="1"/>
              </p:cNvSpPr>
              <p:nvPr/>
            </p:nvSpPr>
            <p:spPr bwMode="auto">
              <a:xfrm>
                <a:off x="566" y="2969"/>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47" name="Text Box 70">
                <a:extLst>
                  <a:ext uri="{FF2B5EF4-FFF2-40B4-BE49-F238E27FC236}">
                    <a16:creationId xmlns:a16="http://schemas.microsoft.com/office/drawing/2014/main" id="{A24F6038-3DA8-4244-A55C-48F66D8D5555}"/>
                  </a:ext>
                </a:extLst>
              </p:cNvPr>
              <p:cNvSpPr txBox="1">
                <a:spLocks noChangeArrowheads="1"/>
              </p:cNvSpPr>
              <p:nvPr/>
            </p:nvSpPr>
            <p:spPr bwMode="auto">
              <a:xfrm>
                <a:off x="3948" y="1488"/>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48" name="Text Box 71">
                <a:extLst>
                  <a:ext uri="{FF2B5EF4-FFF2-40B4-BE49-F238E27FC236}">
                    <a16:creationId xmlns:a16="http://schemas.microsoft.com/office/drawing/2014/main" id="{2AE1396D-915F-4224-99FF-E4FEE9DD7128}"/>
                  </a:ext>
                </a:extLst>
              </p:cNvPr>
              <p:cNvSpPr txBox="1">
                <a:spLocks noChangeArrowheads="1"/>
              </p:cNvSpPr>
              <p:nvPr/>
            </p:nvSpPr>
            <p:spPr bwMode="auto">
              <a:xfrm>
                <a:off x="5244" y="960"/>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sp>
            <p:nvSpPr>
              <p:cNvPr id="49" name="Text Box 72">
                <a:extLst>
                  <a:ext uri="{FF2B5EF4-FFF2-40B4-BE49-F238E27FC236}">
                    <a16:creationId xmlns:a16="http://schemas.microsoft.com/office/drawing/2014/main" id="{12CF2479-8D6C-4135-BE7D-E76F1C565F12}"/>
                  </a:ext>
                </a:extLst>
              </p:cNvPr>
              <p:cNvSpPr txBox="1">
                <a:spLocks noChangeArrowheads="1"/>
              </p:cNvSpPr>
              <p:nvPr/>
            </p:nvSpPr>
            <p:spPr bwMode="auto">
              <a:xfrm>
                <a:off x="5628" y="528"/>
                <a:ext cx="494" cy="136"/>
              </a:xfrm>
              <a:prstGeom prst="rect">
                <a:avLst/>
              </a:prstGeom>
              <a:solidFill>
                <a:schemeClr val="bg1"/>
              </a:solidFill>
              <a:ln w="9525">
                <a:noFill/>
                <a:miter lim="800000"/>
                <a:headEnd/>
                <a:tailEnd/>
              </a:ln>
            </p:spPr>
            <p:txBody>
              <a:bodyPr wrap="none">
                <a:spAutoFit/>
              </a:bodyPr>
              <a:lstStyle/>
              <a:p>
                <a:pPr algn="ctr">
                  <a:defRPr/>
                </a:pPr>
                <a:r>
                  <a:rPr lang="en-US" sz="800" b="1" dirty="0">
                    <a:solidFill>
                      <a:srgbClr val="00FF00"/>
                    </a:solidFill>
                  </a:rPr>
                  <a:t>Spirit Matter</a:t>
                </a:r>
              </a:p>
            </p:txBody>
          </p:sp>
        </p:grpSp>
        <p:sp>
          <p:nvSpPr>
            <p:cNvPr id="40" name="Text Box 73">
              <a:extLst>
                <a:ext uri="{FF2B5EF4-FFF2-40B4-BE49-F238E27FC236}">
                  <a16:creationId xmlns:a16="http://schemas.microsoft.com/office/drawing/2014/main" id="{4CE68824-5E38-4795-9C4C-B000A21C3AB1}"/>
                </a:ext>
              </a:extLst>
            </p:cNvPr>
            <p:cNvSpPr txBox="1">
              <a:spLocks noChangeArrowheads="1"/>
            </p:cNvSpPr>
            <p:nvPr/>
          </p:nvSpPr>
          <p:spPr bwMode="auto">
            <a:xfrm>
              <a:off x="2725" y="438"/>
              <a:ext cx="1974" cy="330"/>
            </a:xfrm>
            <a:prstGeom prst="rect">
              <a:avLst/>
            </a:prstGeom>
            <a:noFill/>
            <a:ln w="9525">
              <a:noFill/>
              <a:miter lim="800000"/>
              <a:headEnd/>
              <a:tailEnd/>
            </a:ln>
          </p:spPr>
          <p:txBody>
            <a:bodyPr wrap="none">
              <a:spAutoFit/>
            </a:bodyPr>
            <a:lstStyle/>
            <a:p>
              <a:pPr algn="ctr">
                <a:defRPr/>
              </a:pPr>
              <a:r>
                <a:rPr lang="en-US" sz="2800" b="1" dirty="0">
                  <a:solidFill>
                    <a:srgbClr val="00FF00"/>
                  </a:solidFill>
                  <a:effectLst>
                    <a:outerShdw blurRad="38100" dist="38100" dir="2700000" algn="tl">
                      <a:srgbClr val="000000">
                        <a:alpha val="43137"/>
                      </a:srgbClr>
                    </a:outerShdw>
                  </a:effectLst>
                  <a:latin typeface="+mn-lt"/>
                </a:rPr>
                <a:t>THINGS WHICH ACT</a:t>
              </a:r>
            </a:p>
          </p:txBody>
        </p:sp>
      </p:grpSp>
      <p:grpSp>
        <p:nvGrpSpPr>
          <p:cNvPr id="74" name="Group 75">
            <a:extLst>
              <a:ext uri="{FF2B5EF4-FFF2-40B4-BE49-F238E27FC236}">
                <a16:creationId xmlns:a16="http://schemas.microsoft.com/office/drawing/2014/main" id="{680F1FD9-4629-4739-9A1D-2AD0FD8B4935}"/>
              </a:ext>
            </a:extLst>
          </p:cNvPr>
          <p:cNvGrpSpPr>
            <a:grpSpLocks/>
          </p:cNvGrpSpPr>
          <p:nvPr/>
        </p:nvGrpSpPr>
        <p:grpSpPr bwMode="auto">
          <a:xfrm>
            <a:off x="736" y="76118"/>
            <a:ext cx="12191826" cy="4876908"/>
            <a:chOff x="147" y="334"/>
            <a:chExt cx="7476" cy="3202"/>
          </a:xfrm>
          <a:solidFill>
            <a:schemeClr val="bg1"/>
          </a:solidFill>
        </p:grpSpPr>
        <p:sp>
          <p:nvSpPr>
            <p:cNvPr id="75" name="Rectangle 76">
              <a:extLst>
                <a:ext uri="{FF2B5EF4-FFF2-40B4-BE49-F238E27FC236}">
                  <a16:creationId xmlns:a16="http://schemas.microsoft.com/office/drawing/2014/main" id="{9602C23F-1CCF-4937-8B08-61B6041B8F14}"/>
                </a:ext>
              </a:extLst>
            </p:cNvPr>
            <p:cNvSpPr>
              <a:spLocks noChangeArrowheads="1"/>
            </p:cNvSpPr>
            <p:nvPr/>
          </p:nvSpPr>
          <p:spPr bwMode="auto">
            <a:xfrm>
              <a:off x="240" y="2160"/>
              <a:ext cx="5420" cy="1056"/>
            </a:xfrm>
            <a:prstGeom prst="rect">
              <a:avLst/>
            </a:prstGeom>
            <a:grpFill/>
            <a:ln w="9525">
              <a:noFill/>
              <a:miter lim="800000"/>
              <a:headEnd/>
              <a:tailEnd/>
            </a:ln>
          </p:spPr>
          <p:txBody>
            <a:bodyPr wrap="none" anchor="ctr"/>
            <a:lstStyle/>
            <a:p>
              <a:pPr>
                <a:defRPr/>
              </a:pPr>
              <a:endParaRPr lang="en-US">
                <a:solidFill>
                  <a:srgbClr val="00FF00"/>
                </a:solidFill>
                <a:latin typeface="+mn-lt"/>
              </a:endParaRPr>
            </a:p>
          </p:txBody>
        </p:sp>
        <p:sp>
          <p:nvSpPr>
            <p:cNvPr id="76" name="Text Box 77">
              <a:extLst>
                <a:ext uri="{FF2B5EF4-FFF2-40B4-BE49-F238E27FC236}">
                  <a16:creationId xmlns:a16="http://schemas.microsoft.com/office/drawing/2014/main" id="{CE744032-BA80-4D6B-A6E8-B99EDFB0DCA7}"/>
                </a:ext>
              </a:extLst>
            </p:cNvPr>
            <p:cNvSpPr txBox="1">
              <a:spLocks noChangeArrowheads="1"/>
            </p:cNvSpPr>
            <p:nvPr/>
          </p:nvSpPr>
          <p:spPr bwMode="auto">
            <a:xfrm>
              <a:off x="147" y="334"/>
              <a:ext cx="7476" cy="384"/>
            </a:xfrm>
            <a:prstGeom prst="rect">
              <a:avLst/>
            </a:prstGeom>
            <a:grpFill/>
            <a:ln w="9525">
              <a:noFill/>
              <a:miter lim="800000"/>
              <a:headEnd/>
              <a:tailEnd/>
            </a:ln>
            <a:effectLst/>
          </p:spPr>
          <p:txBody>
            <a:bodyPr wrap="square">
              <a:spAutoFit/>
            </a:bodyPr>
            <a:lstStyle/>
            <a:p>
              <a:pPr marL="342900" indent="-342900" algn="ctr" fontAlgn="auto">
                <a:spcBef>
                  <a:spcPts val="0"/>
                </a:spcBef>
                <a:spcAft>
                  <a:spcPts val="0"/>
                </a:spcAft>
                <a:defRPr/>
              </a:pPr>
              <a:r>
                <a:rPr lang="en-US" sz="3200" b="1" dirty="0">
                  <a:solidFill>
                    <a:srgbClr val="00FF00"/>
                  </a:solidFill>
                  <a:effectLst>
                    <a:outerShdw blurRad="50800" dist="38100" dir="2700000" algn="tl" rotWithShape="0">
                      <a:prstClr val="black">
                        <a:alpha val="40000"/>
                      </a:prstClr>
                    </a:outerShdw>
                  </a:effectLst>
                  <a:latin typeface="+mn-lt"/>
                  <a:cs typeface="+mn-cs"/>
                </a:rPr>
                <a:t>4: SPIRIT A MATERIAL, TANGIBLE SUBSTANCE</a:t>
              </a:r>
            </a:p>
          </p:txBody>
        </p:sp>
        <p:sp>
          <p:nvSpPr>
            <p:cNvPr id="77" name="Text Box 78">
              <a:extLst>
                <a:ext uri="{FF2B5EF4-FFF2-40B4-BE49-F238E27FC236}">
                  <a16:creationId xmlns:a16="http://schemas.microsoft.com/office/drawing/2014/main" id="{415DFA45-8306-40AA-B9C2-250DE824F90B}"/>
                </a:ext>
              </a:extLst>
            </p:cNvPr>
            <p:cNvSpPr txBox="1">
              <a:spLocks noChangeArrowheads="1"/>
            </p:cNvSpPr>
            <p:nvPr/>
          </p:nvSpPr>
          <p:spPr bwMode="auto">
            <a:xfrm>
              <a:off x="347" y="2627"/>
              <a:ext cx="7229" cy="909"/>
            </a:xfrm>
            <a:prstGeom prst="rect">
              <a:avLst/>
            </a:prstGeom>
            <a:grpFill/>
            <a:ln w="9525">
              <a:noFill/>
              <a:miter lim="800000"/>
              <a:headEnd/>
              <a:tailEnd/>
            </a:ln>
            <a:effectLst/>
          </p:spPr>
          <p:txBody>
            <a:bodyPr wrap="square">
              <a:spAutoFit/>
            </a:bodyPr>
            <a:lstStyle/>
            <a:p>
              <a:pPr fontAlgn="auto">
                <a:spcBef>
                  <a:spcPts val="0"/>
                </a:spcBef>
                <a:spcAft>
                  <a:spcPts val="0"/>
                </a:spcAft>
                <a:defRPr/>
              </a:pPr>
              <a:r>
                <a:rPr lang="en-US" altLang="ko-KR" sz="2800" b="1" dirty="0">
                  <a:solidFill>
                    <a:srgbClr val="00FF00"/>
                  </a:solidFill>
                  <a:effectLst>
                    <a:outerShdw blurRad="50800" dist="38100" dir="2700000" algn="tl" rotWithShape="0">
                      <a:prstClr val="black">
                        <a:alpha val="40000"/>
                      </a:prstClr>
                    </a:outerShdw>
                  </a:effectLst>
                  <a:latin typeface="+mn-lt"/>
                  <a:ea typeface="굴림" charset="-127"/>
                  <a:cs typeface="+mn-cs"/>
                </a:rPr>
                <a:t>Elder Charles W. Penrose: </a:t>
              </a:r>
              <a:r>
                <a:rPr lang="en-US" sz="2800" b="1" dirty="0">
                  <a:latin typeface="+mn-lt"/>
                  <a:cs typeface="+mn-cs"/>
                </a:rPr>
                <a:t>”Spirit is a substance, it is not immaterial; it may have some properties that are different from that which we see and handle, which we call matter, but it is a reality, a substantial reality.” </a:t>
              </a:r>
              <a:r>
                <a:rPr lang="en-US" sz="1400" b="1" dirty="0">
                  <a:latin typeface="+mn-lt"/>
                  <a:cs typeface="+mn-cs"/>
                </a:rPr>
                <a:t>(</a:t>
              </a:r>
              <a:r>
                <a:rPr lang="en-US" altLang="ko-KR" sz="1400" b="1" dirty="0">
                  <a:latin typeface="+mn-lt"/>
                  <a:ea typeface="굴림" charset="-127"/>
                  <a:cs typeface="+mn-cs"/>
                </a:rPr>
                <a:t>JD </a:t>
              </a:r>
              <a:r>
                <a:rPr lang="en-US" sz="1400" b="1" dirty="0">
                  <a:latin typeface="+mn-lt"/>
                  <a:cs typeface="+mn-cs"/>
                </a:rPr>
                <a:t>26:22)</a:t>
              </a:r>
            </a:p>
          </p:txBody>
        </p:sp>
      </p:grpSp>
      <p:sp>
        <p:nvSpPr>
          <p:cNvPr id="79" name="Text Box 55">
            <a:extLst>
              <a:ext uri="{FF2B5EF4-FFF2-40B4-BE49-F238E27FC236}">
                <a16:creationId xmlns:a16="http://schemas.microsoft.com/office/drawing/2014/main" id="{F10A9DAA-4247-4D2B-BC47-091C4DAC36CF}"/>
              </a:ext>
            </a:extLst>
          </p:cNvPr>
          <p:cNvSpPr txBox="1">
            <a:spLocks noChangeArrowheads="1"/>
          </p:cNvSpPr>
          <p:nvPr/>
        </p:nvSpPr>
        <p:spPr bwMode="auto">
          <a:xfrm>
            <a:off x="326894" y="2362200"/>
            <a:ext cx="11636505" cy="954107"/>
          </a:xfrm>
          <a:prstGeom prst="rect">
            <a:avLst/>
          </a:prstGeom>
          <a:solidFill>
            <a:schemeClr val="bg1"/>
          </a:solidFill>
          <a:ln w="9525">
            <a:noFill/>
            <a:miter lim="800000"/>
            <a:headEnd/>
            <a:tailEnd/>
          </a:ln>
        </p:spPr>
        <p:txBody>
          <a:bodyPr wrap="square">
            <a:spAutoFit/>
          </a:bodyPr>
          <a:lstStyle/>
          <a:p>
            <a:pPr algn="just">
              <a:defRPr/>
            </a:pPr>
            <a:r>
              <a:rPr lang="en-US" altLang="ko-KR" sz="2800" b="1" dirty="0">
                <a:solidFill>
                  <a:srgbClr val="00FF00"/>
                </a:solidFill>
                <a:effectLst>
                  <a:outerShdw blurRad="38100" dist="38100" dir="2700000" algn="tl">
                    <a:srgbClr val="000000">
                      <a:alpha val="43137"/>
                    </a:srgbClr>
                  </a:outerShdw>
                </a:effectLst>
                <a:latin typeface="+mn-lt"/>
                <a:ea typeface="Gulim" pitchFamily="34" charset="-127"/>
              </a:rPr>
              <a:t>Elder Erastus Snow: </a:t>
            </a:r>
            <a:r>
              <a:rPr lang="en-US" altLang="ko-KR" sz="2800" b="1" dirty="0">
                <a:latin typeface="+mn-lt"/>
                <a:ea typeface="Gulim" pitchFamily="34" charset="-127"/>
              </a:rPr>
              <a:t>“We read about material and immaterial things … but in truth there is no such thing as immaterial substance.” </a:t>
            </a:r>
            <a:r>
              <a:rPr lang="en-US" altLang="ko-KR" sz="1400" b="1" dirty="0">
                <a:latin typeface="+mn-lt"/>
                <a:ea typeface="Gulim" pitchFamily="34" charset="-127"/>
              </a:rPr>
              <a:t>(JD 19:272)</a:t>
            </a:r>
            <a:endParaRPr lang="en-US" sz="1400" b="1" dirty="0">
              <a:latin typeface="+mn-lt"/>
            </a:endParaRPr>
          </a:p>
        </p:txBody>
      </p:sp>
      <p:sp>
        <p:nvSpPr>
          <p:cNvPr id="25" name="Rectangle 24">
            <a:extLst>
              <a:ext uri="{FF2B5EF4-FFF2-40B4-BE49-F238E27FC236}">
                <a16:creationId xmlns:a16="http://schemas.microsoft.com/office/drawing/2014/main" id="{9BEB9E80-451C-4C29-8A77-26588D7A5703}"/>
              </a:ext>
            </a:extLst>
          </p:cNvPr>
          <p:cNvSpPr/>
          <p:nvPr/>
        </p:nvSpPr>
        <p:spPr bwMode="auto">
          <a:xfrm>
            <a:off x="0" y="0"/>
            <a:ext cx="12191264"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798006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16046</TotalTime>
  <Words>2220</Words>
  <Application>Microsoft Office PowerPoint</Application>
  <PresentationFormat>Widescreen</PresentationFormat>
  <Paragraphs>354</Paragraphs>
  <Slides>22</Slides>
  <Notes>17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1225</cp:revision>
  <dcterms:created xsi:type="dcterms:W3CDTF">2010-04-18T05:26:50Z</dcterms:created>
  <dcterms:modified xsi:type="dcterms:W3CDTF">2022-12-28T00:16:26Z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