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899" r:id="rId2"/>
    <p:sldId id="915" r:id="rId3"/>
    <p:sldId id="916" r:id="rId4"/>
    <p:sldId id="913" r:id="rId5"/>
    <p:sldId id="917" r:id="rId6"/>
    <p:sldId id="918" r:id="rId7"/>
    <p:sldId id="919" r:id="rId8"/>
    <p:sldId id="922" r:id="rId9"/>
    <p:sldId id="923" r:id="rId10"/>
    <p:sldId id="921" r:id="rId11"/>
    <p:sldId id="924" r:id="rId12"/>
    <p:sldId id="925" r:id="rId13"/>
    <p:sldId id="926" r:id="rId14"/>
    <p:sldId id="927" r:id="rId15"/>
    <p:sldId id="267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234600"/>
    <a:srgbClr val="336600"/>
    <a:srgbClr val="FFFFCC"/>
    <a:srgbClr val="2A5400"/>
    <a:srgbClr val="CCFF99"/>
    <a:srgbClr val="FDEADA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5" autoAdjust="0"/>
    <p:restoredTop sz="94488" autoAdjust="0"/>
  </p:normalViewPr>
  <p:slideViewPr>
    <p:cSldViewPr>
      <p:cViewPr varScale="1">
        <p:scale>
          <a:sx n="111" d="100"/>
          <a:sy n="111" d="100"/>
        </p:scale>
        <p:origin x="34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E193122-784B-4DEB-A735-954D81725D9C}" type="datetime1">
              <a:rPr lang="en-US" altLang="en-US"/>
              <a:pPr>
                <a:defRPr/>
              </a:pPr>
              <a:t>2022-12-27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6DB9990-9BDA-4346-A715-8323DEBBD8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614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DB9990-9BDA-4346-A715-8323DEBBD8E7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192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DB9990-9BDA-4346-A715-8323DEBBD8E7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14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84000" y="6689725"/>
            <a:ext cx="5080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ED0CB-436A-4EC6-BFC4-524BF3707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7714C901-FB5E-474A-B72C-ECB1E8B52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1828800" cy="228599"/>
          </a:xfrm>
        </p:spPr>
        <p:txBody>
          <a:bodyPr/>
          <a:lstStyle/>
          <a:p>
            <a:pPr>
              <a:defRPr/>
            </a:pPr>
            <a:r>
              <a:rPr lang="en-US" dirty="0"/>
              <a:t>©ChristianEternalism.com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EB042985-C290-4156-AE63-82A15DE49170}"/>
              </a:ext>
            </a:extLst>
          </p:cNvPr>
          <p:cNvSpPr txBox="1">
            <a:spLocks/>
          </p:cNvSpPr>
          <p:nvPr userDrawn="1"/>
        </p:nvSpPr>
        <p:spPr>
          <a:xfrm>
            <a:off x="5993" y="0"/>
            <a:ext cx="603607" cy="228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/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282854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1A002C1-D494-4F2F-AB01-B0CA7DD6EE82}" type="datetime1">
              <a:rPr lang="en-US" altLang="en-US" smtClean="0"/>
              <a:t>2022-12-27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©LDSEternalism.com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11B09A-2F24-4C7E-B406-E00EFFE489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jpeg"/><Relationship Id="rId10" Type="http://schemas.openxmlformats.org/officeDocument/2006/relationships/image" Target="../media/image14.png"/><Relationship Id="rId4" Type="http://schemas.openxmlformats.org/officeDocument/2006/relationships/image" Target="../media/image6.jpe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7.jpeg"/><Relationship Id="rId5" Type="http://schemas.openxmlformats.org/officeDocument/2006/relationships/image" Target="../media/image6.jpeg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37037C-3B72-45BF-9EAE-90F2F8AB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©ChristianEternalism.com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8AEEC2-37B6-41BE-9278-0064B679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29DF0-9955-4B60-96E2-2201DF02E17C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3C4A4-E30D-4B77-9D81-CB4B09819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" y="1441700"/>
            <a:ext cx="4909114" cy="49091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46F93A-327B-4E2B-9B2E-60545C0B9529}"/>
              </a:ext>
            </a:extLst>
          </p:cNvPr>
          <p:cNvSpPr/>
          <p:nvPr/>
        </p:nvSpPr>
        <p:spPr>
          <a:xfrm>
            <a:off x="1560234" y="3203759"/>
            <a:ext cx="133882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Abide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and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Abound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B93D74-9891-4AC0-92BF-50893BA294B5}"/>
              </a:ext>
            </a:extLst>
          </p:cNvPr>
          <p:cNvSpPr/>
          <p:nvPr/>
        </p:nvSpPr>
        <p:spPr>
          <a:xfrm>
            <a:off x="0" y="15502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cs typeface="Arial" panose="020B0604020202020204" pitchFamily="34" charset="0"/>
              </a:rPr>
              <a:t>ETERNALISM MODULE 09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09FB126C-382A-4E3C-B94C-1A906B766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0343" y="3542946"/>
            <a:ext cx="726043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164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164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164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4000" dirty="0">
                <a:solidFill>
                  <a:srgbClr val="FFFF00"/>
                </a:solidFill>
              </a:rPr>
              <a:t>Chapter 11: Resolving Mixed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4000" dirty="0">
                <a:solidFill>
                  <a:srgbClr val="FFFF00"/>
                </a:solidFill>
              </a:rPr>
              <a:t>                      Premises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4000" dirty="0">
                <a:solidFill>
                  <a:srgbClr val="FFFF00"/>
                </a:solidFill>
              </a:rPr>
              <a:t>Case Study 2: Three-Tier Primacy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CF06637D-3C31-4F29-B2D1-9421FD7E0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0344" y="1880320"/>
            <a:ext cx="69436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164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164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164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8000" dirty="0">
                <a:solidFill>
                  <a:srgbClr val="FFFF00"/>
                </a:solidFill>
              </a:rPr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295461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>
            <a:extLst>
              <a:ext uri="{FF2B5EF4-FFF2-40B4-BE49-F238E27FC236}">
                <a16:creationId xmlns:a16="http://schemas.microsoft.com/office/drawing/2014/main" id="{8ECFDE19-04DC-43A6-A667-C67CC9CCFD18}"/>
              </a:ext>
            </a:extLst>
          </p:cNvPr>
          <p:cNvSpPr txBox="1"/>
          <p:nvPr/>
        </p:nvSpPr>
        <p:spPr>
          <a:xfrm>
            <a:off x="-38100" y="-28921"/>
            <a:ext cx="12268200" cy="68869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sz="2000" spc="3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1828800" cy="228599"/>
          </a:xfrm>
        </p:spPr>
        <p:txBody>
          <a:bodyPr/>
          <a:lstStyle/>
          <a:p>
            <a:r>
              <a:rPr lang="en-US" dirty="0"/>
              <a:t>©ChristianEternalism.org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553200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10</a:t>
            </a:fld>
            <a:endParaRPr lang="en-US" dirty="0"/>
          </a:p>
        </p:txBody>
      </p:sp>
      <p:pic>
        <p:nvPicPr>
          <p:cNvPr id="5" name="Picture 29" descr="http://1.bp.blogspot.com/_pJhMkq4baT4/SFkOwcwgWtI/AAAAAAAAAQ0/yWtXX6NoGYs/s400/27004-GoneFishingSign.jpg">
            <a:extLst>
              <a:ext uri="{FF2B5EF4-FFF2-40B4-BE49-F238E27FC236}">
                <a16:creationId xmlns:a16="http://schemas.microsoft.com/office/drawing/2014/main" id="{C6ECC877-D70D-4C51-B38C-DBFC40148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6200"/>
            <a:ext cx="14605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E9E35F-155F-4E72-91FF-16532CB4FA0B}"/>
              </a:ext>
            </a:extLst>
          </p:cNvPr>
          <p:cNvSpPr/>
          <p:nvPr/>
        </p:nvSpPr>
        <p:spPr>
          <a:xfrm>
            <a:off x="2514600" y="3822700"/>
            <a:ext cx="5334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3" descr="C:\Documents and Settings\David\My Documents\istock 1\fishing.jpg">
            <a:extLst>
              <a:ext uri="{FF2B5EF4-FFF2-40B4-BE49-F238E27FC236}">
                <a16:creationId xmlns:a16="http://schemas.microsoft.com/office/drawing/2014/main" id="{FEA4131A-ECD1-415F-A386-3BBF44F7C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0"/>
            <a:ext cx="52578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8ABB9B-51D9-4F8B-A14B-19B68D4D4D7A}"/>
              </a:ext>
            </a:extLst>
          </p:cNvPr>
          <p:cNvSpPr/>
          <p:nvPr/>
        </p:nvSpPr>
        <p:spPr>
          <a:xfrm rot="21029826">
            <a:off x="2057400" y="2146300"/>
            <a:ext cx="762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74C287-5EFB-47DD-91DE-E175C5FE6156}"/>
              </a:ext>
            </a:extLst>
          </p:cNvPr>
          <p:cNvCxnSpPr/>
          <p:nvPr/>
        </p:nvCxnSpPr>
        <p:spPr>
          <a:xfrm rot="5400000">
            <a:off x="876300" y="1936750"/>
            <a:ext cx="3194050" cy="8255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scpoliticaltruth.files.wordpress.com/2008/06/alaska_rainbow_trout.jpg">
            <a:extLst>
              <a:ext uri="{FF2B5EF4-FFF2-40B4-BE49-F238E27FC236}">
                <a16:creationId xmlns:a16="http://schemas.microsoft.com/office/drawing/2014/main" id="{6E26B6A4-74CE-488A-BAB1-E3D5D695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59098">
            <a:off x="1627187" y="3881438"/>
            <a:ext cx="1768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206">
            <a:extLst>
              <a:ext uri="{FF2B5EF4-FFF2-40B4-BE49-F238E27FC236}">
                <a16:creationId xmlns:a16="http://schemas.microsoft.com/office/drawing/2014/main" id="{2CE6A4B9-A62F-41D1-A606-962F91787BB2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3124200"/>
            <a:ext cx="2209800" cy="2133600"/>
            <a:chOff x="1371600" y="3124200"/>
            <a:chExt cx="2209800" cy="21336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B587577-F9C2-4D05-A9C3-CB97FB84D9F6}"/>
                </a:ext>
              </a:extLst>
            </p:cNvPr>
            <p:cNvCxnSpPr/>
            <p:nvPr/>
          </p:nvCxnSpPr>
          <p:spPr>
            <a:xfrm>
              <a:off x="1579563" y="4191000"/>
              <a:ext cx="60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313465F-9DFC-49E7-A92A-0B739555A567}"/>
                </a:ext>
              </a:extLst>
            </p:cNvPr>
            <p:cNvCxnSpPr/>
            <p:nvPr/>
          </p:nvCxnSpPr>
          <p:spPr>
            <a:xfrm>
              <a:off x="2774950" y="4191000"/>
              <a:ext cx="60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809E6FC-3A21-4CED-943A-2B3B4A773F07}"/>
                </a:ext>
              </a:extLst>
            </p:cNvPr>
            <p:cNvSpPr/>
            <p:nvPr/>
          </p:nvSpPr>
          <p:spPr>
            <a:xfrm>
              <a:off x="1371600" y="3124200"/>
              <a:ext cx="2209800" cy="2133600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6" name="Group 202">
            <a:extLst>
              <a:ext uri="{FF2B5EF4-FFF2-40B4-BE49-F238E27FC236}">
                <a16:creationId xmlns:a16="http://schemas.microsoft.com/office/drawing/2014/main" id="{325B4E99-98A9-4347-A8D5-E866F3F4BDB4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4572000"/>
            <a:ext cx="8274050" cy="2133600"/>
            <a:chOff x="609600" y="4572000"/>
            <a:chExt cx="8274209" cy="2133600"/>
          </a:xfrm>
        </p:grpSpPr>
        <p:grpSp>
          <p:nvGrpSpPr>
            <p:cNvPr id="17" name="Group 64">
              <a:extLst>
                <a:ext uri="{FF2B5EF4-FFF2-40B4-BE49-F238E27FC236}">
                  <a16:creationId xmlns:a16="http://schemas.microsoft.com/office/drawing/2014/main" id="{FB4E1A41-49A2-4652-AF65-7CEF7B74D1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" y="5105400"/>
              <a:ext cx="959009" cy="914400"/>
              <a:chOff x="5206967" y="758825"/>
              <a:chExt cx="1438514" cy="1371600"/>
            </a:xfrm>
          </p:grpSpPr>
          <p:grpSp>
            <p:nvGrpSpPr>
              <p:cNvPr id="59" name="Group 3">
                <a:extLst>
                  <a:ext uri="{FF2B5EF4-FFF2-40B4-BE49-F238E27FC236}">
                    <a16:creationId xmlns:a16="http://schemas.microsoft.com/office/drawing/2014/main" id="{F5A53879-E5BD-4A8D-BC6C-FE616E9551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6967" y="758825"/>
                <a:ext cx="1438514" cy="1371600"/>
                <a:chOff x="2160" y="1008"/>
                <a:chExt cx="863" cy="864"/>
              </a:xfrm>
              <a:solidFill>
                <a:schemeClr val="bg1"/>
              </a:solidFill>
            </p:grpSpPr>
            <p:sp>
              <p:nvSpPr>
                <p:cNvPr id="61" name="Oval 4">
                  <a:extLst>
                    <a:ext uri="{FF2B5EF4-FFF2-40B4-BE49-F238E27FC236}">
                      <a16:creationId xmlns:a16="http://schemas.microsoft.com/office/drawing/2014/main" id="{F8D08CCB-E44A-4E3B-9918-CC890A72FA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1008"/>
                  <a:ext cx="863" cy="864"/>
                </a:xfrm>
                <a:prstGeom prst="ellipse">
                  <a:avLst/>
                </a:prstGeom>
                <a:grp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2" name="Text Box 5">
                  <a:extLst>
                    <a:ext uri="{FF2B5EF4-FFF2-40B4-BE49-F238E27FC236}">
                      <a16:creationId xmlns:a16="http://schemas.microsoft.com/office/drawing/2014/main" id="{77E01FFA-C778-4DF8-AE4F-53149DA724D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70" y="1114"/>
                  <a:ext cx="644" cy="6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fontAlgn="auto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latin typeface="+mn-lt"/>
                    </a:rPr>
                    <a:t>Reason</a:t>
                  </a:r>
                </a:p>
                <a:p>
                  <a:pPr algn="ctr" eaLnBrk="1" fontAlgn="auto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" dirty="0">
                    <a:latin typeface="+mn-lt"/>
                  </a:endParaRPr>
                </a:p>
                <a:p>
                  <a:pPr algn="ctr" eaLnBrk="1" fontAlgn="auto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latin typeface="+mn-lt"/>
                    </a:rPr>
                    <a:t>Faith</a:t>
                  </a:r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F2A8962E-6DAE-46B5-ACAA-F609DAB03C76}"/>
                  </a:ext>
                </a:extLst>
              </p:cNvPr>
              <p:cNvCxnSpPr/>
              <p:nvPr/>
            </p:nvCxnSpPr>
            <p:spPr>
              <a:xfrm>
                <a:off x="5471292" y="1447007"/>
                <a:ext cx="91441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64">
              <a:extLst>
                <a:ext uri="{FF2B5EF4-FFF2-40B4-BE49-F238E27FC236}">
                  <a16:creationId xmlns:a16="http://schemas.microsoft.com/office/drawing/2014/main" id="{D1EB9A7D-D30F-4566-BF8F-8D890297E6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1400" y="4572000"/>
              <a:ext cx="959009" cy="914400"/>
              <a:chOff x="5206967" y="758825"/>
              <a:chExt cx="1438514" cy="1371600"/>
            </a:xfrm>
          </p:grpSpPr>
          <p:grpSp>
            <p:nvGrpSpPr>
              <p:cNvPr id="55" name="Group 3">
                <a:extLst>
                  <a:ext uri="{FF2B5EF4-FFF2-40B4-BE49-F238E27FC236}">
                    <a16:creationId xmlns:a16="http://schemas.microsoft.com/office/drawing/2014/main" id="{0A8DFDCB-E1AE-4061-BE0C-37BEF48AF7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6967" y="758825"/>
                <a:ext cx="1438514" cy="1371600"/>
                <a:chOff x="2160" y="1008"/>
                <a:chExt cx="863" cy="864"/>
              </a:xfrm>
              <a:solidFill>
                <a:schemeClr val="bg1"/>
              </a:solidFill>
            </p:grpSpPr>
            <p:sp>
              <p:nvSpPr>
                <p:cNvPr id="57" name="Oval 4">
                  <a:extLst>
                    <a:ext uri="{FF2B5EF4-FFF2-40B4-BE49-F238E27FC236}">
                      <a16:creationId xmlns:a16="http://schemas.microsoft.com/office/drawing/2014/main" id="{8B08536C-E1EC-402A-B0EE-5B86E451AC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1008"/>
                  <a:ext cx="863" cy="864"/>
                </a:xfrm>
                <a:prstGeom prst="ellipse">
                  <a:avLst/>
                </a:prstGeom>
                <a:grp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8" name="Text Box 5">
                  <a:extLst>
                    <a:ext uri="{FF2B5EF4-FFF2-40B4-BE49-F238E27FC236}">
                      <a16:creationId xmlns:a16="http://schemas.microsoft.com/office/drawing/2014/main" id="{3290CF06-F575-4A99-B66B-DE81BE6162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70" y="1114"/>
                  <a:ext cx="644" cy="6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fontAlgn="auto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latin typeface="+mn-lt"/>
                    </a:rPr>
                    <a:t>Faith</a:t>
                  </a:r>
                </a:p>
                <a:p>
                  <a:pPr algn="ctr" eaLnBrk="1" fontAlgn="auto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" dirty="0">
                    <a:latin typeface="+mn-lt"/>
                  </a:endParaRPr>
                </a:p>
                <a:p>
                  <a:pPr algn="ctr" eaLnBrk="1" fontAlgn="auto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latin typeface="+mn-lt"/>
                    </a:rPr>
                    <a:t>Reason</a:t>
                  </a:r>
                </a:p>
              </p:txBody>
            </p:sp>
          </p:grp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FE55CD8-F09C-4D4A-89E0-BD593E96F741}"/>
                  </a:ext>
                </a:extLst>
              </p:cNvPr>
              <p:cNvCxnSpPr/>
              <p:nvPr/>
            </p:nvCxnSpPr>
            <p:spPr>
              <a:xfrm>
                <a:off x="5471377" y="1447007"/>
                <a:ext cx="91441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64">
              <a:extLst>
                <a:ext uri="{FF2B5EF4-FFF2-40B4-BE49-F238E27FC236}">
                  <a16:creationId xmlns:a16="http://schemas.microsoft.com/office/drawing/2014/main" id="{52F97D6E-0EC9-45A4-A137-FBF8E45DCC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5600" y="5486400"/>
              <a:ext cx="959009" cy="914400"/>
              <a:chOff x="5206967" y="758825"/>
              <a:chExt cx="1438514" cy="1371600"/>
            </a:xfrm>
          </p:grpSpPr>
          <p:grpSp>
            <p:nvGrpSpPr>
              <p:cNvPr id="51" name="Group 3">
                <a:extLst>
                  <a:ext uri="{FF2B5EF4-FFF2-40B4-BE49-F238E27FC236}">
                    <a16:creationId xmlns:a16="http://schemas.microsoft.com/office/drawing/2014/main" id="{315D58B7-55A6-4C71-956B-C4C58C1A06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6967" y="758825"/>
                <a:ext cx="1438514" cy="1371600"/>
                <a:chOff x="2160" y="1008"/>
                <a:chExt cx="863" cy="864"/>
              </a:xfrm>
              <a:solidFill>
                <a:schemeClr val="bg1"/>
              </a:solidFill>
            </p:grpSpPr>
            <p:sp>
              <p:nvSpPr>
                <p:cNvPr id="53" name="Oval 4">
                  <a:extLst>
                    <a:ext uri="{FF2B5EF4-FFF2-40B4-BE49-F238E27FC236}">
                      <a16:creationId xmlns:a16="http://schemas.microsoft.com/office/drawing/2014/main" id="{31D11B7C-E04B-47CC-9825-E902FF6D74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1008"/>
                  <a:ext cx="863" cy="864"/>
                </a:xfrm>
                <a:prstGeom prst="ellipse">
                  <a:avLst/>
                </a:prstGeom>
                <a:grp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4" name="Text Box 5">
                  <a:extLst>
                    <a:ext uri="{FF2B5EF4-FFF2-40B4-BE49-F238E27FC236}">
                      <a16:creationId xmlns:a16="http://schemas.microsoft.com/office/drawing/2014/main" id="{4B74C7BE-8DA6-4364-8AA2-7AA4F677F1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85" y="1114"/>
                  <a:ext cx="613" cy="6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fontAlgn="auto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latin typeface="+mn-lt"/>
                    </a:rPr>
                    <a:t>Reality</a:t>
                  </a:r>
                </a:p>
                <a:p>
                  <a:pPr algn="ctr" eaLnBrk="1" fontAlgn="auto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" dirty="0">
                    <a:latin typeface="+mn-lt"/>
                  </a:endParaRPr>
                </a:p>
                <a:p>
                  <a:pPr algn="ctr" eaLnBrk="1" fontAlgn="auto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latin typeface="+mn-lt"/>
                    </a:rPr>
                    <a:t>God</a:t>
                  </a:r>
                </a:p>
              </p:txBody>
            </p:sp>
          </p:grp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19872BEE-06BC-47E0-AE3C-44983BEC0150}"/>
                  </a:ext>
                </a:extLst>
              </p:cNvPr>
              <p:cNvCxnSpPr/>
              <p:nvPr/>
            </p:nvCxnSpPr>
            <p:spPr>
              <a:xfrm>
                <a:off x="5471358" y="1447007"/>
                <a:ext cx="91441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64">
              <a:extLst>
                <a:ext uri="{FF2B5EF4-FFF2-40B4-BE49-F238E27FC236}">
                  <a16:creationId xmlns:a16="http://schemas.microsoft.com/office/drawing/2014/main" id="{6F485965-9B38-4D2E-ADC0-61F8D469E8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05600" y="5791200"/>
              <a:ext cx="959009" cy="914400"/>
              <a:chOff x="5206967" y="758825"/>
              <a:chExt cx="1438514" cy="1371600"/>
            </a:xfrm>
          </p:grpSpPr>
          <p:grpSp>
            <p:nvGrpSpPr>
              <p:cNvPr id="47" name="Group 3">
                <a:extLst>
                  <a:ext uri="{FF2B5EF4-FFF2-40B4-BE49-F238E27FC236}">
                    <a16:creationId xmlns:a16="http://schemas.microsoft.com/office/drawing/2014/main" id="{F8B6D31E-FEE9-4CCD-AFDA-866971D8D9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6967" y="758825"/>
                <a:ext cx="1438514" cy="1371600"/>
                <a:chOff x="2160" y="1008"/>
                <a:chExt cx="863" cy="864"/>
              </a:xfrm>
              <a:solidFill>
                <a:schemeClr val="bg1"/>
              </a:solidFill>
            </p:grpSpPr>
            <p:sp>
              <p:nvSpPr>
                <p:cNvPr id="49" name="Oval 4">
                  <a:extLst>
                    <a:ext uri="{FF2B5EF4-FFF2-40B4-BE49-F238E27FC236}">
                      <a16:creationId xmlns:a16="http://schemas.microsoft.com/office/drawing/2014/main" id="{C95D8A29-567D-4B10-81E0-EBB94C0159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1008"/>
                  <a:ext cx="863" cy="864"/>
                </a:xfrm>
                <a:prstGeom prst="ellipse">
                  <a:avLst/>
                </a:prstGeom>
                <a:grp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0" name="Text Box 5">
                  <a:extLst>
                    <a:ext uri="{FF2B5EF4-FFF2-40B4-BE49-F238E27FC236}">
                      <a16:creationId xmlns:a16="http://schemas.microsoft.com/office/drawing/2014/main" id="{257EE5C2-17D4-4FCF-9C8C-1A001D0727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86" y="1114"/>
                  <a:ext cx="611" cy="6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fontAlgn="auto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latin typeface="+mn-lt"/>
                    </a:rPr>
                    <a:t>Self</a:t>
                  </a:r>
                </a:p>
                <a:p>
                  <a:pPr algn="ctr" eaLnBrk="1" fontAlgn="auto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" dirty="0">
                    <a:latin typeface="+mn-lt"/>
                  </a:endParaRPr>
                </a:p>
                <a:p>
                  <a:pPr algn="ctr" eaLnBrk="1" fontAlgn="auto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latin typeface="+mn-lt"/>
                    </a:rPr>
                    <a:t>Others</a:t>
                  </a:r>
                </a:p>
              </p:txBody>
            </p:sp>
          </p:grp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055FCB9-E74F-4490-A760-C86628408BE8}"/>
                  </a:ext>
                </a:extLst>
              </p:cNvPr>
              <p:cNvCxnSpPr/>
              <p:nvPr/>
            </p:nvCxnSpPr>
            <p:spPr>
              <a:xfrm>
                <a:off x="5471467" y="1447007"/>
                <a:ext cx="91441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00">
              <a:extLst>
                <a:ext uri="{FF2B5EF4-FFF2-40B4-BE49-F238E27FC236}">
                  <a16:creationId xmlns:a16="http://schemas.microsoft.com/office/drawing/2014/main" id="{C6E3CB34-3F95-493B-96F0-FA56614DF0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4800" y="5715000"/>
              <a:ext cx="959009" cy="914400"/>
              <a:chOff x="4403560" y="5486400"/>
              <a:chExt cx="959009" cy="914400"/>
            </a:xfrm>
          </p:grpSpPr>
          <p:grpSp>
            <p:nvGrpSpPr>
              <p:cNvPr id="43" name="Group 64">
                <a:extLst>
                  <a:ext uri="{FF2B5EF4-FFF2-40B4-BE49-F238E27FC236}">
                    <a16:creationId xmlns:a16="http://schemas.microsoft.com/office/drawing/2014/main" id="{1998F6D8-CF45-499E-9D74-CCEAF2CFA0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03560" y="5486400"/>
                <a:ext cx="959009" cy="914400"/>
                <a:chOff x="5206967" y="758825"/>
                <a:chExt cx="1438514" cy="1371600"/>
              </a:xfrm>
            </p:grpSpPr>
            <p:sp>
              <p:nvSpPr>
                <p:cNvPr id="45" name="Oval 4">
                  <a:extLst>
                    <a:ext uri="{FF2B5EF4-FFF2-40B4-BE49-F238E27FC236}">
                      <a16:creationId xmlns:a16="http://schemas.microsoft.com/office/drawing/2014/main" id="{46F6F28E-E52E-473A-BFA8-53C28498B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6967" y="758825"/>
                  <a:ext cx="1438514" cy="13716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15F6A973-1C38-4F1B-9686-EFFFEF8749E8}"/>
                    </a:ext>
                  </a:extLst>
                </p:cNvPr>
                <p:cNvCxnSpPr/>
                <p:nvPr/>
              </p:nvCxnSpPr>
              <p:spPr>
                <a:xfrm>
                  <a:off x="5471392" y="1447007"/>
                  <a:ext cx="91441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 Box 5">
                <a:extLst>
                  <a:ext uri="{FF2B5EF4-FFF2-40B4-BE49-F238E27FC236}">
                    <a16:creationId xmlns:a16="http://schemas.microsoft.com/office/drawing/2014/main" id="{BB429413-84C4-4EB9-9177-312E5F4321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8515" y="5598583"/>
                <a:ext cx="542290" cy="69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Love</a:t>
                </a:r>
              </a:p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00"/>
              </a:p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Life</a:t>
                </a:r>
              </a:p>
            </p:txBody>
          </p:sp>
        </p:grpSp>
        <p:grpSp>
          <p:nvGrpSpPr>
            <p:cNvPr id="23" name="Group 64">
              <a:extLst>
                <a:ext uri="{FF2B5EF4-FFF2-40B4-BE49-F238E27FC236}">
                  <a16:creationId xmlns:a16="http://schemas.microsoft.com/office/drawing/2014/main" id="{1543BBBF-5066-4D89-86FE-D1DCD7FE45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62600" y="5715000"/>
              <a:ext cx="959009" cy="914400"/>
              <a:chOff x="4403560" y="5486400"/>
              <a:chExt cx="959009" cy="914400"/>
            </a:xfrm>
          </p:grpSpPr>
          <p:grpSp>
            <p:nvGrpSpPr>
              <p:cNvPr id="39" name="Group 64">
                <a:extLst>
                  <a:ext uri="{FF2B5EF4-FFF2-40B4-BE49-F238E27FC236}">
                    <a16:creationId xmlns:a16="http://schemas.microsoft.com/office/drawing/2014/main" id="{E61580E2-5300-459B-9487-97D21F7ADF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03560" y="5486400"/>
                <a:ext cx="959009" cy="914400"/>
                <a:chOff x="5206967" y="758825"/>
                <a:chExt cx="1438514" cy="1371600"/>
              </a:xfrm>
            </p:grpSpPr>
            <p:sp>
              <p:nvSpPr>
                <p:cNvPr id="41" name="Oval 4">
                  <a:extLst>
                    <a:ext uri="{FF2B5EF4-FFF2-40B4-BE49-F238E27FC236}">
                      <a16:creationId xmlns:a16="http://schemas.microsoft.com/office/drawing/2014/main" id="{15E9B6F2-105F-4EAF-8229-9B16D8C942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6967" y="758825"/>
                  <a:ext cx="1438514" cy="13716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FE0A1BDE-702C-429F-91BF-A5105DEB63D4}"/>
                    </a:ext>
                  </a:extLst>
                </p:cNvPr>
                <p:cNvCxnSpPr/>
                <p:nvPr/>
              </p:nvCxnSpPr>
              <p:spPr>
                <a:xfrm>
                  <a:off x="5471434" y="1447007"/>
                  <a:ext cx="91441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 Box 5">
                <a:extLst>
                  <a:ext uri="{FF2B5EF4-FFF2-40B4-BE49-F238E27FC236}">
                    <a16:creationId xmlns:a16="http://schemas.microsoft.com/office/drawing/2014/main" id="{9583DC3F-2636-4C9C-B311-57288CA28A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3062" y="5598583"/>
                <a:ext cx="673198" cy="692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Mercy</a:t>
                </a:r>
              </a:p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00"/>
              </a:p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Justice</a:t>
                </a:r>
              </a:p>
            </p:txBody>
          </p:sp>
        </p:grpSp>
        <p:grpSp>
          <p:nvGrpSpPr>
            <p:cNvPr id="24" name="Group 76">
              <a:extLst>
                <a:ext uri="{FF2B5EF4-FFF2-40B4-BE49-F238E27FC236}">
                  <a16:creationId xmlns:a16="http://schemas.microsoft.com/office/drawing/2014/main" id="{98F67F04-1E17-4F39-AAD0-8517E15CFB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4800" y="5562600"/>
              <a:ext cx="959009" cy="914400"/>
              <a:chOff x="4403560" y="5486400"/>
              <a:chExt cx="959009" cy="914400"/>
            </a:xfrm>
          </p:grpSpPr>
          <p:grpSp>
            <p:nvGrpSpPr>
              <p:cNvPr id="35" name="Group 64">
                <a:extLst>
                  <a:ext uri="{FF2B5EF4-FFF2-40B4-BE49-F238E27FC236}">
                    <a16:creationId xmlns:a16="http://schemas.microsoft.com/office/drawing/2014/main" id="{7F975278-9BF0-4B43-95DA-EF5284C5E1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03560" y="5486400"/>
                <a:ext cx="959009" cy="914400"/>
                <a:chOff x="5206967" y="758825"/>
                <a:chExt cx="1438514" cy="1371600"/>
              </a:xfrm>
            </p:grpSpPr>
            <p:sp>
              <p:nvSpPr>
                <p:cNvPr id="37" name="Oval 4">
                  <a:extLst>
                    <a:ext uri="{FF2B5EF4-FFF2-40B4-BE49-F238E27FC236}">
                      <a16:creationId xmlns:a16="http://schemas.microsoft.com/office/drawing/2014/main" id="{9174B789-B052-46D0-B0E5-22FF9FB6C8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6967" y="758825"/>
                  <a:ext cx="1438514" cy="13716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AB0FAE2D-3252-4BC7-A7F9-F7E779ECF3FD}"/>
                    </a:ext>
                  </a:extLst>
                </p:cNvPr>
                <p:cNvCxnSpPr/>
                <p:nvPr/>
              </p:nvCxnSpPr>
              <p:spPr>
                <a:xfrm>
                  <a:off x="5471503" y="1447007"/>
                  <a:ext cx="91441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Text Box 5">
                <a:extLst>
                  <a:ext uri="{FF2B5EF4-FFF2-40B4-BE49-F238E27FC236}">
                    <a16:creationId xmlns:a16="http://schemas.microsoft.com/office/drawing/2014/main" id="{42EA9FF1-B16B-4E96-8BA2-F7807C01C2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90153" y="5598583"/>
                <a:ext cx="619016" cy="692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Might</a:t>
                </a:r>
              </a:p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00"/>
              </a:p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Right</a:t>
                </a:r>
              </a:p>
            </p:txBody>
          </p:sp>
        </p:grpSp>
        <p:grpSp>
          <p:nvGrpSpPr>
            <p:cNvPr id="25" name="Group 59">
              <a:extLst>
                <a:ext uri="{FF2B5EF4-FFF2-40B4-BE49-F238E27FC236}">
                  <a16:creationId xmlns:a16="http://schemas.microsoft.com/office/drawing/2014/main" id="{6F50C1DE-AE3C-4F3E-9722-04D3848946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5562600"/>
              <a:ext cx="959009" cy="914400"/>
              <a:chOff x="4403560" y="5486400"/>
              <a:chExt cx="959009" cy="914400"/>
            </a:xfrm>
          </p:grpSpPr>
          <p:grpSp>
            <p:nvGrpSpPr>
              <p:cNvPr id="31" name="Group 64">
                <a:extLst>
                  <a:ext uri="{FF2B5EF4-FFF2-40B4-BE49-F238E27FC236}">
                    <a16:creationId xmlns:a16="http://schemas.microsoft.com/office/drawing/2014/main" id="{40BB30F6-F200-45BC-9914-4EE627F0D8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03560" y="5486400"/>
                <a:ext cx="959009" cy="914400"/>
                <a:chOff x="5206967" y="758825"/>
                <a:chExt cx="1438514" cy="1371600"/>
              </a:xfrm>
            </p:grpSpPr>
            <p:sp>
              <p:nvSpPr>
                <p:cNvPr id="33" name="Oval 4">
                  <a:extLst>
                    <a:ext uri="{FF2B5EF4-FFF2-40B4-BE49-F238E27FC236}">
                      <a16:creationId xmlns:a16="http://schemas.microsoft.com/office/drawing/2014/main" id="{27C030DF-E152-4111-914E-36253DDE0A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6967" y="758825"/>
                  <a:ext cx="1438514" cy="13716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4B8439CB-A8C8-4777-9C7D-D3758C888BF9}"/>
                    </a:ext>
                  </a:extLst>
                </p:cNvPr>
                <p:cNvCxnSpPr/>
                <p:nvPr/>
              </p:nvCxnSpPr>
              <p:spPr>
                <a:xfrm>
                  <a:off x="5471325" y="1447007"/>
                  <a:ext cx="91441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 Box 5">
                <a:extLst>
                  <a:ext uri="{FF2B5EF4-FFF2-40B4-BE49-F238E27FC236}">
                    <a16:creationId xmlns:a16="http://schemas.microsoft.com/office/drawing/2014/main" id="{9FC7F17B-55D9-412E-B36D-5B87A4F44F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1688" y="5598583"/>
                <a:ext cx="655949" cy="692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Family</a:t>
                </a:r>
              </a:p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00"/>
              </a:p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Self</a:t>
                </a:r>
              </a:p>
            </p:txBody>
          </p:sp>
        </p:grpSp>
        <p:grpSp>
          <p:nvGrpSpPr>
            <p:cNvPr id="26" name="Group 64">
              <a:extLst>
                <a:ext uri="{FF2B5EF4-FFF2-40B4-BE49-F238E27FC236}">
                  <a16:creationId xmlns:a16="http://schemas.microsoft.com/office/drawing/2014/main" id="{2ED439D6-074B-42AF-92B5-3692761931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600" y="4800600"/>
              <a:ext cx="959009" cy="914400"/>
              <a:chOff x="4403560" y="5486400"/>
              <a:chExt cx="959009" cy="914400"/>
            </a:xfrm>
          </p:grpSpPr>
          <p:grpSp>
            <p:nvGrpSpPr>
              <p:cNvPr id="27" name="Group 64">
                <a:extLst>
                  <a:ext uri="{FF2B5EF4-FFF2-40B4-BE49-F238E27FC236}">
                    <a16:creationId xmlns:a16="http://schemas.microsoft.com/office/drawing/2014/main" id="{38649748-5268-4BC5-96FD-52136D7547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03560" y="5486400"/>
                <a:ext cx="959009" cy="914400"/>
                <a:chOff x="5206967" y="758825"/>
                <a:chExt cx="1438514" cy="1371600"/>
              </a:xfrm>
            </p:grpSpPr>
            <p:sp>
              <p:nvSpPr>
                <p:cNvPr id="29" name="Oval 4">
                  <a:extLst>
                    <a:ext uri="{FF2B5EF4-FFF2-40B4-BE49-F238E27FC236}">
                      <a16:creationId xmlns:a16="http://schemas.microsoft.com/office/drawing/2014/main" id="{CC9F34C5-FF53-4190-B70E-66E78DEB9C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6967" y="758825"/>
                  <a:ext cx="1438514" cy="13716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9FDCB746-8640-422F-BB38-49B07DDB6802}"/>
                    </a:ext>
                  </a:extLst>
                </p:cNvPr>
                <p:cNvCxnSpPr/>
                <p:nvPr/>
              </p:nvCxnSpPr>
              <p:spPr>
                <a:xfrm>
                  <a:off x="5471413" y="1447007"/>
                  <a:ext cx="91441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Text Box 5">
                <a:extLst>
                  <a:ext uri="{FF2B5EF4-FFF2-40B4-BE49-F238E27FC236}">
                    <a16:creationId xmlns:a16="http://schemas.microsoft.com/office/drawing/2014/main" id="{CF9B1D27-CD30-4BCC-B5BE-08DAF1709D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83521" y="5598583"/>
                <a:ext cx="832280" cy="692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Husband</a:t>
                </a:r>
              </a:p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00"/>
              </a:p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Wife</a:t>
                </a:r>
              </a:p>
            </p:txBody>
          </p:sp>
        </p:grpSp>
      </p:grpSp>
      <p:sp>
        <p:nvSpPr>
          <p:cNvPr id="63" name="Rectangle 204">
            <a:extLst>
              <a:ext uri="{FF2B5EF4-FFF2-40B4-BE49-F238E27FC236}">
                <a16:creationId xmlns:a16="http://schemas.microsoft.com/office/drawing/2014/main" id="{5CD7F59E-69F0-44DD-BBFF-CAB7B161C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95400"/>
            <a:ext cx="4800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Lao Tzu: </a:t>
            </a:r>
            <a:r>
              <a:rPr lang="en-US" altLang="en-US" sz="1800" dirty="0"/>
              <a:t>"Give a Man a Fish, </a:t>
            </a:r>
            <a:r>
              <a:rPr lang="en-US" altLang="en-US" sz="1800" b="1" dirty="0"/>
              <a:t>Feed</a:t>
            </a:r>
            <a:r>
              <a:rPr lang="en-US" altLang="en-US" sz="1800" dirty="0"/>
              <a:t> Him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For a </a:t>
            </a:r>
            <a:r>
              <a:rPr lang="en-US" altLang="en-US" sz="1800" b="1" dirty="0"/>
              <a:t>Day</a:t>
            </a:r>
            <a:r>
              <a:rPr lang="en-US" altLang="en-US" sz="1800" dirty="0"/>
              <a:t>. Teach a Man to Fish, </a:t>
            </a:r>
            <a:r>
              <a:rPr lang="en-US" altLang="en-US" sz="1800" b="1" dirty="0"/>
              <a:t>Feed</a:t>
            </a:r>
            <a:r>
              <a:rPr lang="en-US" altLang="en-US" sz="1800" dirty="0"/>
              <a:t> Him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For a </a:t>
            </a:r>
            <a:r>
              <a:rPr lang="en-US" altLang="en-US" sz="1800" b="1" dirty="0"/>
              <a:t>Lifetime</a:t>
            </a:r>
            <a:r>
              <a:rPr lang="en-US" altLang="en-US" sz="1800" dirty="0"/>
              <a:t>." </a:t>
            </a:r>
          </a:p>
        </p:txBody>
      </p:sp>
      <p:grpSp>
        <p:nvGrpSpPr>
          <p:cNvPr id="65" name="Group 226">
            <a:extLst>
              <a:ext uri="{FF2B5EF4-FFF2-40B4-BE49-F238E27FC236}">
                <a16:creationId xmlns:a16="http://schemas.microsoft.com/office/drawing/2014/main" id="{F7471968-44F7-4EFA-88CA-6D8D90D4FF4C}"/>
              </a:ext>
            </a:extLst>
          </p:cNvPr>
          <p:cNvGrpSpPr>
            <a:grpSpLocks/>
          </p:cNvGrpSpPr>
          <p:nvPr/>
        </p:nvGrpSpPr>
        <p:grpSpPr bwMode="auto">
          <a:xfrm>
            <a:off x="6735763" y="2994025"/>
            <a:ext cx="1755775" cy="1209675"/>
            <a:chOff x="6735839" y="2993796"/>
            <a:chExt cx="1755619" cy="1209236"/>
          </a:xfrm>
        </p:grpSpPr>
        <p:pic>
          <p:nvPicPr>
            <p:cNvPr id="66" name="Picture 2">
              <a:extLst>
                <a:ext uri="{FF2B5EF4-FFF2-40B4-BE49-F238E27FC236}">
                  <a16:creationId xmlns:a16="http://schemas.microsoft.com/office/drawing/2014/main" id="{3E5C6896-0EAF-4373-83F3-E7AF387E8C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029080">
              <a:off x="7055900" y="3459937"/>
              <a:ext cx="595434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2">
              <a:extLst>
                <a:ext uri="{FF2B5EF4-FFF2-40B4-BE49-F238E27FC236}">
                  <a16:creationId xmlns:a16="http://schemas.microsoft.com/office/drawing/2014/main" id="{37798162-A826-44C9-A675-22BDBDA820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53099">
              <a:off x="6735839" y="3320311"/>
              <a:ext cx="595434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8" name="Group 205">
              <a:extLst>
                <a:ext uri="{FF2B5EF4-FFF2-40B4-BE49-F238E27FC236}">
                  <a16:creationId xmlns:a16="http://schemas.microsoft.com/office/drawing/2014/main" id="{8BBA0B40-62D1-4F72-823A-ACECCD10B6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81800" y="2993796"/>
              <a:ext cx="1709658" cy="1209236"/>
              <a:chOff x="6781800" y="2993796"/>
              <a:chExt cx="1709658" cy="1209236"/>
            </a:xfrm>
          </p:grpSpPr>
          <p:pic>
            <p:nvPicPr>
              <p:cNvPr id="69" name="Picture 18">
                <a:extLst>
                  <a:ext uri="{FF2B5EF4-FFF2-40B4-BE49-F238E27FC236}">
                    <a16:creationId xmlns:a16="http://schemas.microsoft.com/office/drawing/2014/main" id="{EBE97E9C-C148-4EDE-83D8-211E5BFA34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484814" flipH="1">
                <a:off x="7673133" y="3303318"/>
                <a:ext cx="1022809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" name="Picture 214">
                <a:extLst>
                  <a:ext uri="{FF2B5EF4-FFF2-40B4-BE49-F238E27FC236}">
                    <a16:creationId xmlns:a16="http://schemas.microsoft.com/office/drawing/2014/main" id="{B647C857-2B49-4FDE-8F53-BF34D78322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002936">
                <a:off x="7467600" y="3276601"/>
                <a:ext cx="1022809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" name="Picture 4">
                <a:extLst>
                  <a:ext uri="{FF2B5EF4-FFF2-40B4-BE49-F238E27FC236}">
                    <a16:creationId xmlns:a16="http://schemas.microsoft.com/office/drawing/2014/main" id="{A1775E91-982B-4830-B0DE-5C101DB807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0" y="3276600"/>
                <a:ext cx="871458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" name="Picture 3">
                <a:extLst>
                  <a:ext uri="{FF2B5EF4-FFF2-40B4-BE49-F238E27FC236}">
                    <a16:creationId xmlns:a16="http://schemas.microsoft.com/office/drawing/2014/main" id="{422D4DBB-E694-437B-ADA9-231BCD206C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1800" y="3501812"/>
                <a:ext cx="848437" cy="701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" name="TextBox 219">
                <a:extLst>
                  <a:ext uri="{FF2B5EF4-FFF2-40B4-BE49-F238E27FC236}">
                    <a16:creationId xmlns:a16="http://schemas.microsoft.com/office/drawing/2014/main" id="{ABE8F37D-EBBF-47EB-91E3-EAAAD0565A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29928" y="3705728"/>
                <a:ext cx="774571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/>
                  <a:t>False Beliefs</a:t>
                </a:r>
              </a:p>
            </p:txBody>
          </p:sp>
          <p:sp>
            <p:nvSpPr>
              <p:cNvPr id="74" name="TextBox 220">
                <a:extLst>
                  <a:ext uri="{FF2B5EF4-FFF2-40B4-BE49-F238E27FC236}">
                    <a16:creationId xmlns:a16="http://schemas.microsoft.com/office/drawing/2014/main" id="{271E3156-5098-4D77-AECD-1F348E505D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77999" y="3501192"/>
                <a:ext cx="737702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/>
                  <a:t>True Beliefs</a:t>
                </a:r>
              </a:p>
            </p:txBody>
          </p:sp>
        </p:grpSp>
      </p:grpSp>
      <p:grpSp>
        <p:nvGrpSpPr>
          <p:cNvPr id="75" name="Group 194">
            <a:extLst>
              <a:ext uri="{FF2B5EF4-FFF2-40B4-BE49-F238E27FC236}">
                <a16:creationId xmlns:a16="http://schemas.microsoft.com/office/drawing/2014/main" id="{D4742FA4-FED3-406E-B94C-5F85B4FD0AA7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886200"/>
            <a:ext cx="922338" cy="762000"/>
            <a:chOff x="3886200" y="3276600"/>
            <a:chExt cx="921944" cy="762000"/>
          </a:xfrm>
        </p:grpSpPr>
        <p:pic>
          <p:nvPicPr>
            <p:cNvPr id="76" name="Picture 2">
              <a:extLst>
                <a:ext uri="{FF2B5EF4-FFF2-40B4-BE49-F238E27FC236}">
                  <a16:creationId xmlns:a16="http://schemas.microsoft.com/office/drawing/2014/main" id="{8CA2F9D3-0F1E-4935-9F6B-5E1FDCA991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3276600"/>
              <a:ext cx="921944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TextBox 223">
              <a:extLst>
                <a:ext uri="{FF2B5EF4-FFF2-40B4-BE49-F238E27FC236}">
                  <a16:creationId xmlns:a16="http://schemas.microsoft.com/office/drawing/2014/main" id="{9A4A377E-76D7-4004-AA9D-3A4FB794C0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7936" y="3429783"/>
              <a:ext cx="7673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/>
                <a:t>Primacy Issues</a:t>
              </a: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4408DB08-2FAE-4D5D-9A17-D318AFD78E29}"/>
              </a:ext>
            </a:extLst>
          </p:cNvPr>
          <p:cNvSpPr/>
          <p:nvPr/>
        </p:nvSpPr>
        <p:spPr bwMode="auto">
          <a:xfrm>
            <a:off x="0" y="0"/>
            <a:ext cx="12268200" cy="6858000"/>
          </a:xfrm>
          <a:prstGeom prst="rect">
            <a:avLst/>
          </a:prstGeom>
          <a:noFill/>
          <a:ln w="1270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Freeform 45">
            <a:extLst>
              <a:ext uri="{FF2B5EF4-FFF2-40B4-BE49-F238E27FC236}">
                <a16:creationId xmlns:a16="http://schemas.microsoft.com/office/drawing/2014/main" id="{8FD84164-4624-4E92-ABF6-49F0730F9561}"/>
              </a:ext>
            </a:extLst>
          </p:cNvPr>
          <p:cNvSpPr/>
          <p:nvPr/>
        </p:nvSpPr>
        <p:spPr>
          <a:xfrm>
            <a:off x="216568" y="4349328"/>
            <a:ext cx="11975432" cy="1276826"/>
          </a:xfrm>
          <a:custGeom>
            <a:avLst/>
            <a:gdLst>
              <a:gd name="connsiteX0" fmla="*/ 0 w 8783053"/>
              <a:gd name="connsiteY0" fmla="*/ 499398 h 1276826"/>
              <a:gd name="connsiteX1" fmla="*/ 48127 w 8783053"/>
              <a:gd name="connsiteY1" fmla="*/ 475335 h 1276826"/>
              <a:gd name="connsiteX2" fmla="*/ 336885 w 8783053"/>
              <a:gd name="connsiteY2" fmla="*/ 90325 h 1276826"/>
              <a:gd name="connsiteX3" fmla="*/ 348916 w 8783053"/>
              <a:gd name="connsiteY3" fmla="*/ 18135 h 1276826"/>
              <a:gd name="connsiteX4" fmla="*/ 481264 w 8783053"/>
              <a:gd name="connsiteY4" fmla="*/ 234704 h 1276826"/>
              <a:gd name="connsiteX5" fmla="*/ 493295 w 8783053"/>
              <a:gd name="connsiteY5" fmla="*/ 282830 h 1276826"/>
              <a:gd name="connsiteX6" fmla="*/ 553453 w 8783053"/>
              <a:gd name="connsiteY6" fmla="*/ 355019 h 1276826"/>
              <a:gd name="connsiteX7" fmla="*/ 661737 w 8783053"/>
              <a:gd name="connsiteY7" fmla="*/ 451272 h 1276826"/>
              <a:gd name="connsiteX8" fmla="*/ 709864 w 8783053"/>
              <a:gd name="connsiteY8" fmla="*/ 427209 h 1276826"/>
              <a:gd name="connsiteX9" fmla="*/ 745958 w 8783053"/>
              <a:gd name="connsiteY9" fmla="*/ 403146 h 1276826"/>
              <a:gd name="connsiteX10" fmla="*/ 878306 w 8783053"/>
              <a:gd name="connsiteY10" fmla="*/ 367051 h 1276826"/>
              <a:gd name="connsiteX11" fmla="*/ 938464 w 8783053"/>
              <a:gd name="connsiteY11" fmla="*/ 318925 h 1276826"/>
              <a:gd name="connsiteX12" fmla="*/ 1022685 w 8783053"/>
              <a:gd name="connsiteY12" fmla="*/ 282830 h 1276826"/>
              <a:gd name="connsiteX13" fmla="*/ 1155032 w 8783053"/>
              <a:gd name="connsiteY13" fmla="*/ 162514 h 1276826"/>
              <a:gd name="connsiteX14" fmla="*/ 1239253 w 8783053"/>
              <a:gd name="connsiteY14" fmla="*/ 102356 h 1276826"/>
              <a:gd name="connsiteX15" fmla="*/ 1299411 w 8783053"/>
              <a:gd name="connsiteY15" fmla="*/ 174546 h 1276826"/>
              <a:gd name="connsiteX16" fmla="*/ 1371600 w 8783053"/>
              <a:gd name="connsiteY16" fmla="*/ 222672 h 1276826"/>
              <a:gd name="connsiteX17" fmla="*/ 1395664 w 8783053"/>
              <a:gd name="connsiteY17" fmla="*/ 246735 h 1276826"/>
              <a:gd name="connsiteX18" fmla="*/ 1540043 w 8783053"/>
              <a:gd name="connsiteY18" fmla="*/ 342988 h 1276826"/>
              <a:gd name="connsiteX19" fmla="*/ 1576137 w 8783053"/>
              <a:gd name="connsiteY19" fmla="*/ 355019 h 1276826"/>
              <a:gd name="connsiteX20" fmla="*/ 1816769 w 8783053"/>
              <a:gd name="connsiteY20" fmla="*/ 342988 h 1276826"/>
              <a:gd name="connsiteX21" fmla="*/ 1864895 w 8783053"/>
              <a:gd name="connsiteY21" fmla="*/ 306893 h 1276826"/>
              <a:gd name="connsiteX22" fmla="*/ 1900990 w 8783053"/>
              <a:gd name="connsiteY22" fmla="*/ 294861 h 1276826"/>
              <a:gd name="connsiteX23" fmla="*/ 1937085 w 8783053"/>
              <a:gd name="connsiteY23" fmla="*/ 258767 h 1276826"/>
              <a:gd name="connsiteX24" fmla="*/ 1985211 w 8783053"/>
              <a:gd name="connsiteY24" fmla="*/ 234704 h 1276826"/>
              <a:gd name="connsiteX25" fmla="*/ 2009274 w 8783053"/>
              <a:gd name="connsiteY25" fmla="*/ 198609 h 1276826"/>
              <a:gd name="connsiteX26" fmla="*/ 2141621 w 8783053"/>
              <a:gd name="connsiteY26" fmla="*/ 150483 h 1276826"/>
              <a:gd name="connsiteX27" fmla="*/ 2298032 w 8783053"/>
              <a:gd name="connsiteY27" fmla="*/ 210640 h 1276826"/>
              <a:gd name="connsiteX28" fmla="*/ 2442411 w 8783053"/>
              <a:gd name="connsiteY28" fmla="*/ 318925 h 1276826"/>
              <a:gd name="connsiteX29" fmla="*/ 2478506 w 8783053"/>
              <a:gd name="connsiteY29" fmla="*/ 342988 h 1276826"/>
              <a:gd name="connsiteX30" fmla="*/ 2562727 w 8783053"/>
              <a:gd name="connsiteY30" fmla="*/ 367051 h 1276826"/>
              <a:gd name="connsiteX31" fmla="*/ 2598821 w 8783053"/>
              <a:gd name="connsiteY31" fmla="*/ 379083 h 1276826"/>
              <a:gd name="connsiteX32" fmla="*/ 2707106 w 8783053"/>
              <a:gd name="connsiteY32" fmla="*/ 391114 h 1276826"/>
              <a:gd name="connsiteX33" fmla="*/ 2743200 w 8783053"/>
              <a:gd name="connsiteY33" fmla="*/ 403146 h 1276826"/>
              <a:gd name="connsiteX34" fmla="*/ 2971800 w 8783053"/>
              <a:gd name="connsiteY34" fmla="*/ 379083 h 1276826"/>
              <a:gd name="connsiteX35" fmla="*/ 3116179 w 8783053"/>
              <a:gd name="connsiteY35" fmla="*/ 270798 h 1276826"/>
              <a:gd name="connsiteX36" fmla="*/ 3368843 w 8783053"/>
              <a:gd name="connsiteY36" fmla="*/ 162514 h 1276826"/>
              <a:gd name="connsiteX37" fmla="*/ 3585411 w 8783053"/>
              <a:gd name="connsiteY37" fmla="*/ 66261 h 1276826"/>
              <a:gd name="connsiteX38" fmla="*/ 3645569 w 8783053"/>
              <a:gd name="connsiteY38" fmla="*/ 102356 h 1276826"/>
              <a:gd name="connsiteX39" fmla="*/ 3826043 w 8783053"/>
              <a:gd name="connsiteY39" fmla="*/ 258767 h 1276826"/>
              <a:gd name="connsiteX40" fmla="*/ 4379495 w 8783053"/>
              <a:gd name="connsiteY40" fmla="*/ 583619 h 1276826"/>
              <a:gd name="connsiteX41" fmla="*/ 4644190 w 8783053"/>
              <a:gd name="connsiteY41" fmla="*/ 727998 h 1276826"/>
              <a:gd name="connsiteX42" fmla="*/ 4752474 w 8783053"/>
              <a:gd name="connsiteY42" fmla="*/ 667840 h 1276826"/>
              <a:gd name="connsiteX43" fmla="*/ 4969043 w 8783053"/>
              <a:gd name="connsiteY43" fmla="*/ 583619 h 1276826"/>
              <a:gd name="connsiteX44" fmla="*/ 5089358 w 8783053"/>
              <a:gd name="connsiteY44" fmla="*/ 547525 h 1276826"/>
              <a:gd name="connsiteX45" fmla="*/ 5221706 w 8783053"/>
              <a:gd name="connsiteY45" fmla="*/ 619714 h 1276826"/>
              <a:gd name="connsiteX46" fmla="*/ 5378116 w 8783053"/>
              <a:gd name="connsiteY46" fmla="*/ 703935 h 1276826"/>
              <a:gd name="connsiteX47" fmla="*/ 5462337 w 8783053"/>
              <a:gd name="connsiteY47" fmla="*/ 764093 h 1276826"/>
              <a:gd name="connsiteX48" fmla="*/ 5498432 w 8783053"/>
              <a:gd name="connsiteY48" fmla="*/ 776125 h 1276826"/>
              <a:gd name="connsiteX49" fmla="*/ 5546558 w 8783053"/>
              <a:gd name="connsiteY49" fmla="*/ 800188 h 1276826"/>
              <a:gd name="connsiteX50" fmla="*/ 5630779 w 8783053"/>
              <a:gd name="connsiteY50" fmla="*/ 860346 h 1276826"/>
              <a:gd name="connsiteX51" fmla="*/ 5859379 w 8783053"/>
              <a:gd name="connsiteY51" fmla="*/ 968630 h 1276826"/>
              <a:gd name="connsiteX52" fmla="*/ 5991727 w 8783053"/>
              <a:gd name="connsiteY52" fmla="*/ 932535 h 1276826"/>
              <a:gd name="connsiteX53" fmla="*/ 6039853 w 8783053"/>
              <a:gd name="connsiteY53" fmla="*/ 908472 h 1276826"/>
              <a:gd name="connsiteX54" fmla="*/ 6112043 w 8783053"/>
              <a:gd name="connsiteY54" fmla="*/ 884409 h 1276826"/>
              <a:gd name="connsiteX55" fmla="*/ 6256421 w 8783053"/>
              <a:gd name="connsiteY55" fmla="*/ 824251 h 1276826"/>
              <a:gd name="connsiteX56" fmla="*/ 6388769 w 8783053"/>
              <a:gd name="connsiteY56" fmla="*/ 776125 h 1276826"/>
              <a:gd name="connsiteX57" fmla="*/ 6485021 w 8783053"/>
              <a:gd name="connsiteY57" fmla="*/ 740030 h 1276826"/>
              <a:gd name="connsiteX58" fmla="*/ 6533148 w 8783053"/>
              <a:gd name="connsiteY58" fmla="*/ 764093 h 1276826"/>
              <a:gd name="connsiteX59" fmla="*/ 6821906 w 8783053"/>
              <a:gd name="connsiteY59" fmla="*/ 872377 h 1276826"/>
              <a:gd name="connsiteX60" fmla="*/ 6870032 w 8783053"/>
              <a:gd name="connsiteY60" fmla="*/ 884409 h 1276826"/>
              <a:gd name="connsiteX61" fmla="*/ 7158790 w 8783053"/>
              <a:gd name="connsiteY61" fmla="*/ 896440 h 1276826"/>
              <a:gd name="connsiteX62" fmla="*/ 8037095 w 8783053"/>
              <a:gd name="connsiteY62" fmla="*/ 908472 h 1276826"/>
              <a:gd name="connsiteX63" fmla="*/ 8157411 w 8783053"/>
              <a:gd name="connsiteY63" fmla="*/ 992693 h 1276826"/>
              <a:gd name="connsiteX64" fmla="*/ 8205537 w 8783053"/>
              <a:gd name="connsiteY64" fmla="*/ 1052851 h 1276826"/>
              <a:gd name="connsiteX65" fmla="*/ 8313821 w 8783053"/>
              <a:gd name="connsiteY65" fmla="*/ 1125040 h 1276826"/>
              <a:gd name="connsiteX66" fmla="*/ 8373979 w 8783053"/>
              <a:gd name="connsiteY66" fmla="*/ 1185198 h 1276826"/>
              <a:gd name="connsiteX67" fmla="*/ 8458200 w 8783053"/>
              <a:gd name="connsiteY67" fmla="*/ 1245356 h 1276826"/>
              <a:gd name="connsiteX68" fmla="*/ 8482264 w 8783053"/>
              <a:gd name="connsiteY68" fmla="*/ 1269419 h 1276826"/>
              <a:gd name="connsiteX69" fmla="*/ 8783053 w 8783053"/>
              <a:gd name="connsiteY69" fmla="*/ 1269419 h 127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8783053" h="1276826">
                <a:moveTo>
                  <a:pt x="0" y="499398"/>
                </a:moveTo>
                <a:cubicBezTo>
                  <a:pt x="16042" y="491377"/>
                  <a:pt x="36347" y="488860"/>
                  <a:pt x="48127" y="475335"/>
                </a:cubicBezTo>
                <a:cubicBezTo>
                  <a:pt x="315408" y="168457"/>
                  <a:pt x="279389" y="262804"/>
                  <a:pt x="336885" y="90325"/>
                </a:cubicBezTo>
                <a:cubicBezTo>
                  <a:pt x="340895" y="66262"/>
                  <a:pt x="328931" y="4145"/>
                  <a:pt x="348916" y="18135"/>
                </a:cubicBezTo>
                <a:cubicBezTo>
                  <a:pt x="400070" y="53943"/>
                  <a:pt x="457294" y="162794"/>
                  <a:pt x="481264" y="234704"/>
                </a:cubicBezTo>
                <a:cubicBezTo>
                  <a:pt x="486493" y="250391"/>
                  <a:pt x="486781" y="267631"/>
                  <a:pt x="493295" y="282830"/>
                </a:cubicBezTo>
                <a:cubicBezTo>
                  <a:pt x="507765" y="316594"/>
                  <a:pt x="529527" y="328102"/>
                  <a:pt x="553453" y="355019"/>
                </a:cubicBezTo>
                <a:cubicBezTo>
                  <a:pt x="633691" y="445287"/>
                  <a:pt x="580671" y="410739"/>
                  <a:pt x="661737" y="451272"/>
                </a:cubicBezTo>
                <a:cubicBezTo>
                  <a:pt x="677779" y="443251"/>
                  <a:pt x="694291" y="436108"/>
                  <a:pt x="709864" y="427209"/>
                </a:cubicBezTo>
                <a:cubicBezTo>
                  <a:pt x="722419" y="420035"/>
                  <a:pt x="732744" y="409019"/>
                  <a:pt x="745958" y="403146"/>
                </a:cubicBezTo>
                <a:cubicBezTo>
                  <a:pt x="795914" y="380943"/>
                  <a:pt x="826842" y="377344"/>
                  <a:pt x="878306" y="367051"/>
                </a:cubicBezTo>
                <a:cubicBezTo>
                  <a:pt x="898359" y="351009"/>
                  <a:pt x="917097" y="333170"/>
                  <a:pt x="938464" y="318925"/>
                </a:cubicBezTo>
                <a:cubicBezTo>
                  <a:pt x="968204" y="299098"/>
                  <a:pt x="990597" y="293525"/>
                  <a:pt x="1022685" y="282830"/>
                </a:cubicBezTo>
                <a:cubicBezTo>
                  <a:pt x="1096532" y="233598"/>
                  <a:pt x="1048554" y="268992"/>
                  <a:pt x="1155032" y="162514"/>
                </a:cubicBezTo>
                <a:cubicBezTo>
                  <a:pt x="1212126" y="105420"/>
                  <a:pt x="1181635" y="121562"/>
                  <a:pt x="1239253" y="102356"/>
                </a:cubicBezTo>
                <a:cubicBezTo>
                  <a:pt x="1260643" y="134441"/>
                  <a:pt x="1267343" y="149604"/>
                  <a:pt x="1299411" y="174546"/>
                </a:cubicBezTo>
                <a:cubicBezTo>
                  <a:pt x="1322239" y="192301"/>
                  <a:pt x="1348464" y="205320"/>
                  <a:pt x="1371600" y="222672"/>
                </a:cubicBezTo>
                <a:cubicBezTo>
                  <a:pt x="1380675" y="229478"/>
                  <a:pt x="1386950" y="239473"/>
                  <a:pt x="1395664" y="246735"/>
                </a:cubicBezTo>
                <a:cubicBezTo>
                  <a:pt x="1434783" y="279334"/>
                  <a:pt x="1500891" y="321632"/>
                  <a:pt x="1540043" y="342988"/>
                </a:cubicBezTo>
                <a:cubicBezTo>
                  <a:pt x="1551177" y="349061"/>
                  <a:pt x="1564106" y="351009"/>
                  <a:pt x="1576137" y="355019"/>
                </a:cubicBezTo>
                <a:cubicBezTo>
                  <a:pt x="1656348" y="351009"/>
                  <a:pt x="1737551" y="356191"/>
                  <a:pt x="1816769" y="342988"/>
                </a:cubicBezTo>
                <a:cubicBezTo>
                  <a:pt x="1836549" y="339691"/>
                  <a:pt x="1847485" y="316842"/>
                  <a:pt x="1864895" y="306893"/>
                </a:cubicBezTo>
                <a:cubicBezTo>
                  <a:pt x="1875906" y="300601"/>
                  <a:pt x="1888958" y="298872"/>
                  <a:pt x="1900990" y="294861"/>
                </a:cubicBezTo>
                <a:cubicBezTo>
                  <a:pt x="1913022" y="282830"/>
                  <a:pt x="1923239" y="268657"/>
                  <a:pt x="1937085" y="258767"/>
                </a:cubicBezTo>
                <a:cubicBezTo>
                  <a:pt x="1951680" y="248342"/>
                  <a:pt x="1971433" y="246186"/>
                  <a:pt x="1985211" y="234704"/>
                </a:cubicBezTo>
                <a:cubicBezTo>
                  <a:pt x="1996320" y="225447"/>
                  <a:pt x="1999049" y="208834"/>
                  <a:pt x="2009274" y="198609"/>
                </a:cubicBezTo>
                <a:cubicBezTo>
                  <a:pt x="2044613" y="163270"/>
                  <a:pt x="2096002" y="161888"/>
                  <a:pt x="2141621" y="150483"/>
                </a:cubicBezTo>
                <a:cubicBezTo>
                  <a:pt x="2193758" y="170535"/>
                  <a:pt x="2248549" y="184721"/>
                  <a:pt x="2298032" y="210640"/>
                </a:cubicBezTo>
                <a:cubicBezTo>
                  <a:pt x="2326120" y="225353"/>
                  <a:pt x="2404304" y="293521"/>
                  <a:pt x="2442411" y="318925"/>
                </a:cubicBezTo>
                <a:cubicBezTo>
                  <a:pt x="2454443" y="326946"/>
                  <a:pt x="2465080" y="337618"/>
                  <a:pt x="2478506" y="342988"/>
                </a:cubicBezTo>
                <a:cubicBezTo>
                  <a:pt x="2505615" y="353831"/>
                  <a:pt x="2534761" y="358661"/>
                  <a:pt x="2562727" y="367051"/>
                </a:cubicBezTo>
                <a:cubicBezTo>
                  <a:pt x="2574874" y="370695"/>
                  <a:pt x="2586311" y="376998"/>
                  <a:pt x="2598821" y="379083"/>
                </a:cubicBezTo>
                <a:cubicBezTo>
                  <a:pt x="2634644" y="385053"/>
                  <a:pt x="2671011" y="387104"/>
                  <a:pt x="2707106" y="391114"/>
                </a:cubicBezTo>
                <a:cubicBezTo>
                  <a:pt x="2719137" y="395125"/>
                  <a:pt x="2730531" y="403722"/>
                  <a:pt x="2743200" y="403146"/>
                </a:cubicBezTo>
                <a:cubicBezTo>
                  <a:pt x="2819742" y="399667"/>
                  <a:pt x="2897814" y="399002"/>
                  <a:pt x="2971800" y="379083"/>
                </a:cubicBezTo>
                <a:cubicBezTo>
                  <a:pt x="3001646" y="371048"/>
                  <a:pt x="3085110" y="290569"/>
                  <a:pt x="3116179" y="270798"/>
                </a:cubicBezTo>
                <a:cubicBezTo>
                  <a:pt x="3172637" y="234870"/>
                  <a:pt x="3340845" y="174513"/>
                  <a:pt x="3368843" y="162514"/>
                </a:cubicBezTo>
                <a:cubicBezTo>
                  <a:pt x="3748042" y="0"/>
                  <a:pt x="3395519" y="142220"/>
                  <a:pt x="3585411" y="66261"/>
                </a:cubicBezTo>
                <a:cubicBezTo>
                  <a:pt x="3605464" y="78293"/>
                  <a:pt x="3627308" y="87747"/>
                  <a:pt x="3645569" y="102356"/>
                </a:cubicBezTo>
                <a:cubicBezTo>
                  <a:pt x="3707731" y="152086"/>
                  <a:pt x="3759472" y="215114"/>
                  <a:pt x="3826043" y="258767"/>
                </a:cubicBezTo>
                <a:cubicBezTo>
                  <a:pt x="4004928" y="376069"/>
                  <a:pt x="4188163" y="487953"/>
                  <a:pt x="4379495" y="583619"/>
                </a:cubicBezTo>
                <a:cubicBezTo>
                  <a:pt x="4581778" y="684760"/>
                  <a:pt x="4494704" y="634570"/>
                  <a:pt x="4644190" y="727998"/>
                </a:cubicBezTo>
                <a:cubicBezTo>
                  <a:pt x="4820618" y="692714"/>
                  <a:pt x="4585578" y="751288"/>
                  <a:pt x="4752474" y="667840"/>
                </a:cubicBezTo>
                <a:cubicBezTo>
                  <a:pt x="4821753" y="633200"/>
                  <a:pt x="4896518" y="610816"/>
                  <a:pt x="4969043" y="583619"/>
                </a:cubicBezTo>
                <a:cubicBezTo>
                  <a:pt x="5027630" y="561649"/>
                  <a:pt x="5035719" y="560934"/>
                  <a:pt x="5089358" y="547525"/>
                </a:cubicBezTo>
                <a:cubicBezTo>
                  <a:pt x="5207057" y="571064"/>
                  <a:pt x="5092717" y="538247"/>
                  <a:pt x="5221706" y="619714"/>
                </a:cubicBezTo>
                <a:cubicBezTo>
                  <a:pt x="5271771" y="651334"/>
                  <a:pt x="5327340" y="673469"/>
                  <a:pt x="5378116" y="703935"/>
                </a:cubicBezTo>
                <a:cubicBezTo>
                  <a:pt x="5407699" y="721685"/>
                  <a:pt x="5432754" y="746343"/>
                  <a:pt x="5462337" y="764093"/>
                </a:cubicBezTo>
                <a:cubicBezTo>
                  <a:pt x="5473212" y="770618"/>
                  <a:pt x="5486775" y="771129"/>
                  <a:pt x="5498432" y="776125"/>
                </a:cubicBezTo>
                <a:cubicBezTo>
                  <a:pt x="5514917" y="783190"/>
                  <a:pt x="5531427" y="790559"/>
                  <a:pt x="5546558" y="800188"/>
                </a:cubicBezTo>
                <a:cubicBezTo>
                  <a:pt x="5575664" y="818710"/>
                  <a:pt x="5600403" y="843990"/>
                  <a:pt x="5630779" y="860346"/>
                </a:cubicBezTo>
                <a:cubicBezTo>
                  <a:pt x="5705017" y="900320"/>
                  <a:pt x="5859379" y="968630"/>
                  <a:pt x="5859379" y="968630"/>
                </a:cubicBezTo>
                <a:cubicBezTo>
                  <a:pt x="5919794" y="956547"/>
                  <a:pt x="5930669" y="956958"/>
                  <a:pt x="5991727" y="932535"/>
                </a:cubicBezTo>
                <a:cubicBezTo>
                  <a:pt x="6008380" y="925874"/>
                  <a:pt x="6023200" y="915133"/>
                  <a:pt x="6039853" y="908472"/>
                </a:cubicBezTo>
                <a:cubicBezTo>
                  <a:pt x="6063404" y="899052"/>
                  <a:pt x="6088403" y="893602"/>
                  <a:pt x="6112043" y="884409"/>
                </a:cubicBezTo>
                <a:cubicBezTo>
                  <a:pt x="6160635" y="865512"/>
                  <a:pt x="6207869" y="843250"/>
                  <a:pt x="6256421" y="824251"/>
                </a:cubicBezTo>
                <a:cubicBezTo>
                  <a:pt x="6300136" y="807145"/>
                  <a:pt x="6345184" y="793559"/>
                  <a:pt x="6388769" y="776125"/>
                </a:cubicBezTo>
                <a:cubicBezTo>
                  <a:pt x="6493633" y="734179"/>
                  <a:pt x="6380821" y="766079"/>
                  <a:pt x="6485021" y="740030"/>
                </a:cubicBezTo>
                <a:cubicBezTo>
                  <a:pt x="6501063" y="748051"/>
                  <a:pt x="6516454" y="757535"/>
                  <a:pt x="6533148" y="764093"/>
                </a:cubicBezTo>
                <a:cubicBezTo>
                  <a:pt x="6628827" y="801681"/>
                  <a:pt x="6722178" y="847444"/>
                  <a:pt x="6821906" y="872377"/>
                </a:cubicBezTo>
                <a:cubicBezTo>
                  <a:pt x="6837948" y="876388"/>
                  <a:pt x="6853538" y="883231"/>
                  <a:pt x="6870032" y="884409"/>
                </a:cubicBezTo>
                <a:cubicBezTo>
                  <a:pt x="6966123" y="891273"/>
                  <a:pt x="7062474" y="894454"/>
                  <a:pt x="7158790" y="896440"/>
                </a:cubicBezTo>
                <a:lnTo>
                  <a:pt x="8037095" y="908472"/>
                </a:lnTo>
                <a:cubicBezTo>
                  <a:pt x="8077200" y="936546"/>
                  <a:pt x="8126829" y="954466"/>
                  <a:pt x="8157411" y="992693"/>
                </a:cubicBezTo>
                <a:cubicBezTo>
                  <a:pt x="8173453" y="1012746"/>
                  <a:pt x="8185933" y="1036263"/>
                  <a:pt x="8205537" y="1052851"/>
                </a:cubicBezTo>
                <a:cubicBezTo>
                  <a:pt x="8238653" y="1080872"/>
                  <a:pt x="8279710" y="1098239"/>
                  <a:pt x="8313821" y="1125040"/>
                </a:cubicBezTo>
                <a:cubicBezTo>
                  <a:pt x="8336120" y="1142561"/>
                  <a:pt x="8352193" y="1167043"/>
                  <a:pt x="8373979" y="1185198"/>
                </a:cubicBezTo>
                <a:cubicBezTo>
                  <a:pt x="8400483" y="1207284"/>
                  <a:pt x="8430967" y="1224175"/>
                  <a:pt x="8458200" y="1245356"/>
                </a:cubicBezTo>
                <a:cubicBezTo>
                  <a:pt x="8467154" y="1252320"/>
                  <a:pt x="8470951" y="1268581"/>
                  <a:pt x="8482264" y="1269419"/>
                </a:cubicBezTo>
                <a:cubicBezTo>
                  <a:pt x="8582253" y="1276826"/>
                  <a:pt x="8682790" y="1269419"/>
                  <a:pt x="8783053" y="1269419"/>
                </a:cubicBezTo>
              </a:path>
            </a:pathLst>
          </a:custGeom>
          <a:ln w="28575">
            <a:solidFill>
              <a:schemeClr val="accent1">
                <a:lumMod val="20000"/>
                <a:lumOff val="8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5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6E1DA5-AEBB-4509-A73A-F59B10831AD5}"/>
              </a:ext>
            </a:extLst>
          </p:cNvPr>
          <p:cNvSpPr txBox="1"/>
          <p:nvPr/>
        </p:nvSpPr>
        <p:spPr>
          <a:xfrm>
            <a:off x="-38100" y="-28921"/>
            <a:ext cx="12268200" cy="68869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sz="2000" spc="3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1828800" cy="228599"/>
          </a:xfrm>
        </p:spPr>
        <p:txBody>
          <a:bodyPr/>
          <a:lstStyle/>
          <a:p>
            <a:r>
              <a:rPr lang="en-US" dirty="0"/>
              <a:t>©ChristianEternalism.org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553200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11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BBDE53E-16F2-45A0-AAB2-A297AFC9D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029080">
            <a:off x="7055644" y="3459957"/>
            <a:ext cx="5969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15328CF-E5B0-449B-A7D8-3EC573744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3099">
            <a:off x="6735763" y="3321050"/>
            <a:ext cx="59531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9" descr="http://1.bp.blogspot.com/_pJhMkq4baT4/SFkOwcwgWtI/AAAAAAAAAQ0/yWtXX6NoGYs/s400/27004-GoneFishingSign.jpg">
            <a:extLst>
              <a:ext uri="{FF2B5EF4-FFF2-40B4-BE49-F238E27FC236}">
                <a16:creationId xmlns:a16="http://schemas.microsoft.com/office/drawing/2014/main" id="{2D583152-07FD-49E7-950C-7242F7BD9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6200"/>
            <a:ext cx="14605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E2ADD77-3705-4BFD-8A02-250A909EC8D8}"/>
              </a:ext>
            </a:extLst>
          </p:cNvPr>
          <p:cNvSpPr/>
          <p:nvPr/>
        </p:nvSpPr>
        <p:spPr>
          <a:xfrm>
            <a:off x="2514600" y="3822700"/>
            <a:ext cx="5334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3" descr="C:\Documents and Settings\David\My Documents\istock 1\fishing.jpg">
            <a:extLst>
              <a:ext uri="{FF2B5EF4-FFF2-40B4-BE49-F238E27FC236}">
                <a16:creationId xmlns:a16="http://schemas.microsoft.com/office/drawing/2014/main" id="{38694C09-5112-44AF-AB91-82C84E9C7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0"/>
            <a:ext cx="52578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973CB71-821B-415C-B7B7-1E4E19169437}"/>
              </a:ext>
            </a:extLst>
          </p:cNvPr>
          <p:cNvSpPr/>
          <p:nvPr/>
        </p:nvSpPr>
        <p:spPr bwMode="auto">
          <a:xfrm>
            <a:off x="0" y="0"/>
            <a:ext cx="12268200" cy="6858000"/>
          </a:xfrm>
          <a:prstGeom prst="rect">
            <a:avLst/>
          </a:prstGeom>
          <a:noFill/>
          <a:ln w="1270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4DA640-9F0D-4591-9DBE-C4B641D5AA5E}"/>
              </a:ext>
            </a:extLst>
          </p:cNvPr>
          <p:cNvSpPr/>
          <p:nvPr/>
        </p:nvSpPr>
        <p:spPr>
          <a:xfrm rot="21029826">
            <a:off x="2057400" y="2146300"/>
            <a:ext cx="762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4" name="Group 205">
            <a:extLst>
              <a:ext uri="{FF2B5EF4-FFF2-40B4-BE49-F238E27FC236}">
                <a16:creationId xmlns:a16="http://schemas.microsoft.com/office/drawing/2014/main" id="{B7F7278F-83F7-4581-BA98-8349CA8517F6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2994025"/>
            <a:ext cx="1709738" cy="1209675"/>
            <a:chOff x="6781800" y="2993796"/>
            <a:chExt cx="1709658" cy="1209236"/>
          </a:xfrm>
        </p:grpSpPr>
        <p:pic>
          <p:nvPicPr>
            <p:cNvPr id="15" name="Picture 18">
              <a:extLst>
                <a:ext uri="{FF2B5EF4-FFF2-40B4-BE49-F238E27FC236}">
                  <a16:creationId xmlns:a16="http://schemas.microsoft.com/office/drawing/2014/main" id="{8EEFAF32-C5CF-498C-BEEC-F6F9A77E63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84814" flipH="1">
              <a:off x="7673133" y="3303318"/>
              <a:ext cx="1022809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8">
              <a:extLst>
                <a:ext uri="{FF2B5EF4-FFF2-40B4-BE49-F238E27FC236}">
                  <a16:creationId xmlns:a16="http://schemas.microsoft.com/office/drawing/2014/main" id="{A08FD928-1715-42FD-A401-E061088A8A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02936">
              <a:off x="7467600" y="3276601"/>
              <a:ext cx="1022809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CBDF899E-324E-40C2-BCE1-793CE552DE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3276600"/>
              <a:ext cx="871458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>
              <a:extLst>
                <a:ext uri="{FF2B5EF4-FFF2-40B4-BE49-F238E27FC236}">
                  <a16:creationId xmlns:a16="http://schemas.microsoft.com/office/drawing/2014/main" id="{E487A39B-EB97-4B7B-80CD-73ADC2E8FB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3501812"/>
              <a:ext cx="848437" cy="701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72">
              <a:extLst>
                <a:ext uri="{FF2B5EF4-FFF2-40B4-BE49-F238E27FC236}">
                  <a16:creationId xmlns:a16="http://schemas.microsoft.com/office/drawing/2014/main" id="{FE137FC1-4A95-41DC-A3F9-9E3CD54E1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9928" y="3705728"/>
              <a:ext cx="77457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/>
                <a:t>False Beliefs</a:t>
              </a:r>
            </a:p>
          </p:txBody>
        </p:sp>
        <p:sp>
          <p:nvSpPr>
            <p:cNvPr id="20" name="TextBox 73">
              <a:extLst>
                <a:ext uri="{FF2B5EF4-FFF2-40B4-BE49-F238E27FC236}">
                  <a16:creationId xmlns:a16="http://schemas.microsoft.com/office/drawing/2014/main" id="{0427433E-5E95-48CE-B620-FE8FE528DA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7999" y="3501192"/>
              <a:ext cx="73770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/>
                <a:t>True Beliefs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2444DB8-103D-4AE7-8AF4-F2FA22D19802}"/>
              </a:ext>
            </a:extLst>
          </p:cNvPr>
          <p:cNvCxnSpPr/>
          <p:nvPr/>
        </p:nvCxnSpPr>
        <p:spPr>
          <a:xfrm rot="5400000">
            <a:off x="876300" y="1936750"/>
            <a:ext cx="3194050" cy="8255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http://scpoliticaltruth.files.wordpress.com/2008/06/alaska_rainbow_trout.jpg">
            <a:extLst>
              <a:ext uri="{FF2B5EF4-FFF2-40B4-BE49-F238E27FC236}">
                <a16:creationId xmlns:a16="http://schemas.microsoft.com/office/drawing/2014/main" id="{0E5293AB-464E-4EBF-A299-307CE96C5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59098">
            <a:off x="1627187" y="3881438"/>
            <a:ext cx="1768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06">
            <a:extLst>
              <a:ext uri="{FF2B5EF4-FFF2-40B4-BE49-F238E27FC236}">
                <a16:creationId xmlns:a16="http://schemas.microsoft.com/office/drawing/2014/main" id="{38C42121-530F-483C-884F-FB7394EDBF3D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3124200"/>
            <a:ext cx="2209800" cy="2133600"/>
            <a:chOff x="1371600" y="3124200"/>
            <a:chExt cx="2209800" cy="21336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E0D1227-147F-4492-A2AF-9E50C39298B7}"/>
                </a:ext>
              </a:extLst>
            </p:cNvPr>
            <p:cNvCxnSpPr/>
            <p:nvPr/>
          </p:nvCxnSpPr>
          <p:spPr>
            <a:xfrm>
              <a:off x="1579563" y="4191000"/>
              <a:ext cx="60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EAAFB0D-1258-44C8-8D12-B53A51906C00}"/>
                </a:ext>
              </a:extLst>
            </p:cNvPr>
            <p:cNvCxnSpPr/>
            <p:nvPr/>
          </p:nvCxnSpPr>
          <p:spPr>
            <a:xfrm>
              <a:off x="2774950" y="4191000"/>
              <a:ext cx="60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50A9800-8395-421A-A548-E825457FCE76}"/>
                </a:ext>
              </a:extLst>
            </p:cNvPr>
            <p:cNvSpPr/>
            <p:nvPr/>
          </p:nvSpPr>
          <p:spPr>
            <a:xfrm>
              <a:off x="1371600" y="3124200"/>
              <a:ext cx="2209800" cy="2133600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7" name="Group 194">
            <a:extLst>
              <a:ext uri="{FF2B5EF4-FFF2-40B4-BE49-F238E27FC236}">
                <a16:creationId xmlns:a16="http://schemas.microsoft.com/office/drawing/2014/main" id="{9AD5E1F7-C32E-43D4-8007-93B7F4A54CE5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886200"/>
            <a:ext cx="922338" cy="762000"/>
            <a:chOff x="3886200" y="3276600"/>
            <a:chExt cx="921944" cy="762000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C23E74E-77DE-4785-8D5F-FD06341A1E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3276600"/>
              <a:ext cx="921944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193">
              <a:extLst>
                <a:ext uri="{FF2B5EF4-FFF2-40B4-BE49-F238E27FC236}">
                  <a16:creationId xmlns:a16="http://schemas.microsoft.com/office/drawing/2014/main" id="{3E91CE38-63F4-4D7F-8C3F-58EBF612F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7936" y="3429783"/>
              <a:ext cx="7673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/>
                <a:t>Primacy Issues</a:t>
              </a:r>
            </a:p>
          </p:txBody>
        </p:sp>
      </p:grpSp>
      <p:grpSp>
        <p:nvGrpSpPr>
          <p:cNvPr id="30" name="Group 202">
            <a:extLst>
              <a:ext uri="{FF2B5EF4-FFF2-40B4-BE49-F238E27FC236}">
                <a16:creationId xmlns:a16="http://schemas.microsoft.com/office/drawing/2014/main" id="{4C5DB8CD-8A67-482C-8D53-FF713F484FCB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4572000"/>
            <a:ext cx="8274050" cy="2133600"/>
            <a:chOff x="609600" y="4572000"/>
            <a:chExt cx="8274209" cy="2133600"/>
          </a:xfrm>
        </p:grpSpPr>
        <p:grpSp>
          <p:nvGrpSpPr>
            <p:cNvPr id="31" name="Group 64">
              <a:extLst>
                <a:ext uri="{FF2B5EF4-FFF2-40B4-BE49-F238E27FC236}">
                  <a16:creationId xmlns:a16="http://schemas.microsoft.com/office/drawing/2014/main" id="{515E9120-46C0-4DCA-8592-B9A0C2A18A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" y="5105400"/>
              <a:ext cx="959009" cy="914400"/>
              <a:chOff x="5206967" y="758825"/>
              <a:chExt cx="1438514" cy="1371600"/>
            </a:xfrm>
          </p:grpSpPr>
          <p:grpSp>
            <p:nvGrpSpPr>
              <p:cNvPr id="71" name="Group 3">
                <a:extLst>
                  <a:ext uri="{FF2B5EF4-FFF2-40B4-BE49-F238E27FC236}">
                    <a16:creationId xmlns:a16="http://schemas.microsoft.com/office/drawing/2014/main" id="{53D55DA1-A339-4CE5-B830-CAA7235C2D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6967" y="758825"/>
                <a:ext cx="1438514" cy="1371600"/>
                <a:chOff x="2160" y="1008"/>
                <a:chExt cx="863" cy="864"/>
              </a:xfrm>
              <a:solidFill>
                <a:schemeClr val="bg1"/>
              </a:solidFill>
            </p:grpSpPr>
            <p:sp>
              <p:nvSpPr>
                <p:cNvPr id="73" name="Oval 4">
                  <a:extLst>
                    <a:ext uri="{FF2B5EF4-FFF2-40B4-BE49-F238E27FC236}">
                      <a16:creationId xmlns:a16="http://schemas.microsoft.com/office/drawing/2014/main" id="{71F08A29-C94F-417D-8AEE-829A45B39E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1008"/>
                  <a:ext cx="863" cy="864"/>
                </a:xfrm>
                <a:prstGeom prst="ellipse">
                  <a:avLst/>
                </a:prstGeom>
                <a:grp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4" name="Text Box 5">
                  <a:extLst>
                    <a:ext uri="{FF2B5EF4-FFF2-40B4-BE49-F238E27FC236}">
                      <a16:creationId xmlns:a16="http://schemas.microsoft.com/office/drawing/2014/main" id="{CDB03805-DE7B-4558-A2AD-EF3EBAA21A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70" y="1114"/>
                  <a:ext cx="644" cy="6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fontAlgn="auto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latin typeface="+mn-lt"/>
                    </a:rPr>
                    <a:t>Reason</a:t>
                  </a:r>
                </a:p>
                <a:p>
                  <a:pPr algn="ctr" eaLnBrk="1" fontAlgn="auto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" dirty="0">
                    <a:latin typeface="+mn-lt"/>
                  </a:endParaRPr>
                </a:p>
                <a:p>
                  <a:pPr algn="ctr" eaLnBrk="1" fontAlgn="auto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latin typeface="+mn-lt"/>
                    </a:rPr>
                    <a:t>Faith</a:t>
                  </a:r>
                </a:p>
              </p:txBody>
            </p:sp>
          </p:grp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E7DF8773-1866-47C4-ACA6-23F387AC0C4A}"/>
                  </a:ext>
                </a:extLst>
              </p:cNvPr>
              <p:cNvCxnSpPr/>
              <p:nvPr/>
            </p:nvCxnSpPr>
            <p:spPr>
              <a:xfrm>
                <a:off x="5471292" y="1447007"/>
                <a:ext cx="91441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64">
              <a:extLst>
                <a:ext uri="{FF2B5EF4-FFF2-40B4-BE49-F238E27FC236}">
                  <a16:creationId xmlns:a16="http://schemas.microsoft.com/office/drawing/2014/main" id="{9B0897C6-7417-456D-BFAB-27D61EA2EC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1400" y="4572000"/>
              <a:ext cx="959009" cy="914400"/>
              <a:chOff x="5206967" y="758825"/>
              <a:chExt cx="1438514" cy="1371600"/>
            </a:xfrm>
          </p:grpSpPr>
          <p:grpSp>
            <p:nvGrpSpPr>
              <p:cNvPr id="67" name="Group 3">
                <a:extLst>
                  <a:ext uri="{FF2B5EF4-FFF2-40B4-BE49-F238E27FC236}">
                    <a16:creationId xmlns:a16="http://schemas.microsoft.com/office/drawing/2014/main" id="{C0B4DF42-7415-4741-A9FB-45308577C5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6967" y="758825"/>
                <a:ext cx="1438514" cy="1371600"/>
                <a:chOff x="2160" y="1008"/>
                <a:chExt cx="863" cy="864"/>
              </a:xfrm>
              <a:solidFill>
                <a:schemeClr val="bg1"/>
              </a:solidFill>
            </p:grpSpPr>
            <p:sp>
              <p:nvSpPr>
                <p:cNvPr id="69" name="Oval 4">
                  <a:extLst>
                    <a:ext uri="{FF2B5EF4-FFF2-40B4-BE49-F238E27FC236}">
                      <a16:creationId xmlns:a16="http://schemas.microsoft.com/office/drawing/2014/main" id="{B0EB0A44-B0C1-405C-BAED-60FAA1A7EA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1008"/>
                  <a:ext cx="863" cy="864"/>
                </a:xfrm>
                <a:prstGeom prst="ellipse">
                  <a:avLst/>
                </a:prstGeom>
                <a:grp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0" name="Text Box 5">
                  <a:extLst>
                    <a:ext uri="{FF2B5EF4-FFF2-40B4-BE49-F238E27FC236}">
                      <a16:creationId xmlns:a16="http://schemas.microsoft.com/office/drawing/2014/main" id="{129C7DD2-B147-4E52-BC96-B2AADCB3AF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70" y="1114"/>
                  <a:ext cx="644" cy="6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fontAlgn="auto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latin typeface="+mn-lt"/>
                    </a:rPr>
                    <a:t>Faith</a:t>
                  </a:r>
                </a:p>
                <a:p>
                  <a:pPr algn="ctr" eaLnBrk="1" fontAlgn="auto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" dirty="0">
                    <a:latin typeface="+mn-lt"/>
                  </a:endParaRPr>
                </a:p>
                <a:p>
                  <a:pPr algn="ctr" eaLnBrk="1" fontAlgn="auto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latin typeface="+mn-lt"/>
                    </a:rPr>
                    <a:t>Reason</a:t>
                  </a:r>
                </a:p>
              </p:txBody>
            </p:sp>
          </p:grp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B8224EE0-EC4B-4EFC-BB30-B2190608E37F}"/>
                  </a:ext>
                </a:extLst>
              </p:cNvPr>
              <p:cNvCxnSpPr/>
              <p:nvPr/>
            </p:nvCxnSpPr>
            <p:spPr>
              <a:xfrm>
                <a:off x="5471377" y="1447007"/>
                <a:ext cx="91441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64">
              <a:extLst>
                <a:ext uri="{FF2B5EF4-FFF2-40B4-BE49-F238E27FC236}">
                  <a16:creationId xmlns:a16="http://schemas.microsoft.com/office/drawing/2014/main" id="{956CBF33-A053-4777-8CFF-516D472024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5600" y="5486400"/>
              <a:ext cx="959009" cy="914400"/>
              <a:chOff x="5206967" y="758825"/>
              <a:chExt cx="1438514" cy="1371600"/>
            </a:xfrm>
          </p:grpSpPr>
          <p:grpSp>
            <p:nvGrpSpPr>
              <p:cNvPr id="63" name="Group 3">
                <a:extLst>
                  <a:ext uri="{FF2B5EF4-FFF2-40B4-BE49-F238E27FC236}">
                    <a16:creationId xmlns:a16="http://schemas.microsoft.com/office/drawing/2014/main" id="{E4BFB1E1-D8CB-4201-827B-AB0D80E27B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6967" y="758825"/>
                <a:ext cx="1438514" cy="1371600"/>
                <a:chOff x="2160" y="1008"/>
                <a:chExt cx="863" cy="864"/>
              </a:xfrm>
              <a:solidFill>
                <a:schemeClr val="bg1"/>
              </a:solidFill>
            </p:grpSpPr>
            <p:sp>
              <p:nvSpPr>
                <p:cNvPr id="65" name="Oval 4">
                  <a:extLst>
                    <a:ext uri="{FF2B5EF4-FFF2-40B4-BE49-F238E27FC236}">
                      <a16:creationId xmlns:a16="http://schemas.microsoft.com/office/drawing/2014/main" id="{5468C3EC-0780-42D6-8DEE-008A4B05BC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1008"/>
                  <a:ext cx="863" cy="864"/>
                </a:xfrm>
                <a:prstGeom prst="ellipse">
                  <a:avLst/>
                </a:prstGeom>
                <a:grp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" name="Text Box 5">
                  <a:extLst>
                    <a:ext uri="{FF2B5EF4-FFF2-40B4-BE49-F238E27FC236}">
                      <a16:creationId xmlns:a16="http://schemas.microsoft.com/office/drawing/2014/main" id="{A3C48260-FED3-45DE-8224-C3498A4D25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85" y="1114"/>
                  <a:ext cx="613" cy="6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fontAlgn="auto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latin typeface="+mn-lt"/>
                    </a:rPr>
                    <a:t>Reality</a:t>
                  </a:r>
                </a:p>
                <a:p>
                  <a:pPr algn="ctr" eaLnBrk="1" fontAlgn="auto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" dirty="0">
                    <a:latin typeface="+mn-lt"/>
                  </a:endParaRPr>
                </a:p>
                <a:p>
                  <a:pPr algn="ctr" eaLnBrk="1" fontAlgn="auto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latin typeface="+mn-lt"/>
                    </a:rPr>
                    <a:t>God</a:t>
                  </a:r>
                </a:p>
              </p:txBody>
            </p:sp>
          </p:grp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4FFDF060-6AF7-43F1-B0A6-6A2F4F2429CD}"/>
                  </a:ext>
                </a:extLst>
              </p:cNvPr>
              <p:cNvCxnSpPr/>
              <p:nvPr/>
            </p:nvCxnSpPr>
            <p:spPr>
              <a:xfrm>
                <a:off x="5471358" y="1447007"/>
                <a:ext cx="91441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64">
              <a:extLst>
                <a:ext uri="{FF2B5EF4-FFF2-40B4-BE49-F238E27FC236}">
                  <a16:creationId xmlns:a16="http://schemas.microsoft.com/office/drawing/2014/main" id="{AB71DB12-3923-4EFE-807B-410F3405C3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05600" y="5791200"/>
              <a:ext cx="959009" cy="914400"/>
              <a:chOff x="5206967" y="758825"/>
              <a:chExt cx="1438514" cy="1371600"/>
            </a:xfrm>
          </p:grpSpPr>
          <p:grpSp>
            <p:nvGrpSpPr>
              <p:cNvPr id="59" name="Group 3">
                <a:extLst>
                  <a:ext uri="{FF2B5EF4-FFF2-40B4-BE49-F238E27FC236}">
                    <a16:creationId xmlns:a16="http://schemas.microsoft.com/office/drawing/2014/main" id="{C2B12444-1813-44D5-99B9-FA583EDB22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6967" y="758825"/>
                <a:ext cx="1438514" cy="1371600"/>
                <a:chOff x="2160" y="1008"/>
                <a:chExt cx="863" cy="864"/>
              </a:xfrm>
              <a:solidFill>
                <a:schemeClr val="bg1"/>
              </a:solidFill>
            </p:grpSpPr>
            <p:sp>
              <p:nvSpPr>
                <p:cNvPr id="61" name="Oval 4">
                  <a:extLst>
                    <a:ext uri="{FF2B5EF4-FFF2-40B4-BE49-F238E27FC236}">
                      <a16:creationId xmlns:a16="http://schemas.microsoft.com/office/drawing/2014/main" id="{2719E5A0-EF67-4FCF-AB51-032DF4E76F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1008"/>
                  <a:ext cx="863" cy="864"/>
                </a:xfrm>
                <a:prstGeom prst="ellipse">
                  <a:avLst/>
                </a:prstGeom>
                <a:grp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2" name="Text Box 5">
                  <a:extLst>
                    <a:ext uri="{FF2B5EF4-FFF2-40B4-BE49-F238E27FC236}">
                      <a16:creationId xmlns:a16="http://schemas.microsoft.com/office/drawing/2014/main" id="{537E1A20-7156-490F-93D1-7CDB6AC184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86" y="1114"/>
                  <a:ext cx="611" cy="6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fontAlgn="auto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latin typeface="+mn-lt"/>
                    </a:rPr>
                    <a:t>Self</a:t>
                  </a:r>
                </a:p>
                <a:p>
                  <a:pPr algn="ctr" eaLnBrk="1" fontAlgn="auto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" dirty="0">
                    <a:latin typeface="+mn-lt"/>
                  </a:endParaRPr>
                </a:p>
                <a:p>
                  <a:pPr algn="ctr" eaLnBrk="1" fontAlgn="auto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latin typeface="+mn-lt"/>
                    </a:rPr>
                    <a:t>Others</a:t>
                  </a:r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C2FC07CB-5D37-4686-AE0A-B505061ADE55}"/>
                  </a:ext>
                </a:extLst>
              </p:cNvPr>
              <p:cNvCxnSpPr/>
              <p:nvPr/>
            </p:nvCxnSpPr>
            <p:spPr>
              <a:xfrm>
                <a:off x="5471467" y="1447007"/>
                <a:ext cx="91441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200">
              <a:extLst>
                <a:ext uri="{FF2B5EF4-FFF2-40B4-BE49-F238E27FC236}">
                  <a16:creationId xmlns:a16="http://schemas.microsoft.com/office/drawing/2014/main" id="{15F648CA-A982-40B3-81E3-47900D5EAA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4800" y="5715000"/>
              <a:ext cx="959009" cy="914400"/>
              <a:chOff x="4403560" y="5486400"/>
              <a:chExt cx="959009" cy="914400"/>
            </a:xfrm>
          </p:grpSpPr>
          <p:grpSp>
            <p:nvGrpSpPr>
              <p:cNvPr id="55" name="Group 64">
                <a:extLst>
                  <a:ext uri="{FF2B5EF4-FFF2-40B4-BE49-F238E27FC236}">
                    <a16:creationId xmlns:a16="http://schemas.microsoft.com/office/drawing/2014/main" id="{95DC41A4-B226-4F9C-8617-A9638B1449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03560" y="5486400"/>
                <a:ext cx="959009" cy="914400"/>
                <a:chOff x="5206967" y="758825"/>
                <a:chExt cx="1438514" cy="1371600"/>
              </a:xfrm>
            </p:grpSpPr>
            <p:sp>
              <p:nvSpPr>
                <p:cNvPr id="57" name="Oval 4">
                  <a:extLst>
                    <a:ext uri="{FF2B5EF4-FFF2-40B4-BE49-F238E27FC236}">
                      <a16:creationId xmlns:a16="http://schemas.microsoft.com/office/drawing/2014/main" id="{10509F6D-AC22-4ED9-A92F-EB5C3B6E48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6967" y="758825"/>
                  <a:ext cx="1438514" cy="13716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A3D13160-5018-44BC-BE27-6F6B9ADBC087}"/>
                    </a:ext>
                  </a:extLst>
                </p:cNvPr>
                <p:cNvCxnSpPr/>
                <p:nvPr/>
              </p:nvCxnSpPr>
              <p:spPr>
                <a:xfrm>
                  <a:off x="5471392" y="1447007"/>
                  <a:ext cx="91441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Text Box 5">
                <a:extLst>
                  <a:ext uri="{FF2B5EF4-FFF2-40B4-BE49-F238E27FC236}">
                    <a16:creationId xmlns:a16="http://schemas.microsoft.com/office/drawing/2014/main" id="{0BF6FF0A-5AEB-451E-B514-32F42ED8F0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8515" y="5598583"/>
                <a:ext cx="542290" cy="69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Love</a:t>
                </a:r>
              </a:p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00"/>
              </a:p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Life</a:t>
                </a:r>
              </a:p>
            </p:txBody>
          </p:sp>
        </p:grpSp>
        <p:grpSp>
          <p:nvGrpSpPr>
            <p:cNvPr id="37" name="Group 64">
              <a:extLst>
                <a:ext uri="{FF2B5EF4-FFF2-40B4-BE49-F238E27FC236}">
                  <a16:creationId xmlns:a16="http://schemas.microsoft.com/office/drawing/2014/main" id="{DB2BB699-C260-47FC-9C22-B52374BE3D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62600" y="5715000"/>
              <a:ext cx="959009" cy="914400"/>
              <a:chOff x="4403560" y="5486400"/>
              <a:chExt cx="959009" cy="914400"/>
            </a:xfrm>
          </p:grpSpPr>
          <p:grpSp>
            <p:nvGrpSpPr>
              <p:cNvPr id="51" name="Group 64">
                <a:extLst>
                  <a:ext uri="{FF2B5EF4-FFF2-40B4-BE49-F238E27FC236}">
                    <a16:creationId xmlns:a16="http://schemas.microsoft.com/office/drawing/2014/main" id="{D5EFA749-DBB0-48BE-9EE7-204703A53B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03560" y="5486400"/>
                <a:ext cx="959009" cy="914400"/>
                <a:chOff x="5206967" y="758825"/>
                <a:chExt cx="1438514" cy="1371600"/>
              </a:xfrm>
            </p:grpSpPr>
            <p:sp>
              <p:nvSpPr>
                <p:cNvPr id="53" name="Oval 4">
                  <a:extLst>
                    <a:ext uri="{FF2B5EF4-FFF2-40B4-BE49-F238E27FC236}">
                      <a16:creationId xmlns:a16="http://schemas.microsoft.com/office/drawing/2014/main" id="{CFF363ED-60CA-42F9-B399-C92747CA13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6967" y="758825"/>
                  <a:ext cx="1438514" cy="13716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27AEA001-B2A1-44D0-A9AC-20BB4A4D0BFB}"/>
                    </a:ext>
                  </a:extLst>
                </p:cNvPr>
                <p:cNvCxnSpPr/>
                <p:nvPr/>
              </p:nvCxnSpPr>
              <p:spPr>
                <a:xfrm>
                  <a:off x="5471434" y="1447007"/>
                  <a:ext cx="91441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Text Box 5">
                <a:extLst>
                  <a:ext uri="{FF2B5EF4-FFF2-40B4-BE49-F238E27FC236}">
                    <a16:creationId xmlns:a16="http://schemas.microsoft.com/office/drawing/2014/main" id="{5D7A01E6-1E85-4441-9AC3-3B92CF1CCF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3062" y="5598583"/>
                <a:ext cx="673198" cy="692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Mercy</a:t>
                </a:r>
              </a:p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00"/>
              </a:p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Justice</a:t>
                </a:r>
              </a:p>
            </p:txBody>
          </p:sp>
        </p:grpSp>
        <p:grpSp>
          <p:nvGrpSpPr>
            <p:cNvPr id="38" name="Group 76">
              <a:extLst>
                <a:ext uri="{FF2B5EF4-FFF2-40B4-BE49-F238E27FC236}">
                  <a16:creationId xmlns:a16="http://schemas.microsoft.com/office/drawing/2014/main" id="{BAF0CCD3-2A72-4A86-8D99-E83CBCD3C2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4800" y="5562600"/>
              <a:ext cx="959009" cy="914400"/>
              <a:chOff x="4403560" y="5486400"/>
              <a:chExt cx="959009" cy="914400"/>
            </a:xfrm>
          </p:grpSpPr>
          <p:grpSp>
            <p:nvGrpSpPr>
              <p:cNvPr id="47" name="Group 64">
                <a:extLst>
                  <a:ext uri="{FF2B5EF4-FFF2-40B4-BE49-F238E27FC236}">
                    <a16:creationId xmlns:a16="http://schemas.microsoft.com/office/drawing/2014/main" id="{E0D7C74D-172A-488A-A79D-D5B9B16FE1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03560" y="5486400"/>
                <a:ext cx="959009" cy="914400"/>
                <a:chOff x="5206967" y="758825"/>
                <a:chExt cx="1438514" cy="1371600"/>
              </a:xfrm>
            </p:grpSpPr>
            <p:sp>
              <p:nvSpPr>
                <p:cNvPr id="49" name="Oval 4">
                  <a:extLst>
                    <a:ext uri="{FF2B5EF4-FFF2-40B4-BE49-F238E27FC236}">
                      <a16:creationId xmlns:a16="http://schemas.microsoft.com/office/drawing/2014/main" id="{B5A5579A-DB72-497B-B30F-DFB2D53548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6967" y="758825"/>
                  <a:ext cx="1438514" cy="13716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CE980CA8-4ADC-4A9E-9DDB-88B8C2C0CA17}"/>
                    </a:ext>
                  </a:extLst>
                </p:cNvPr>
                <p:cNvCxnSpPr/>
                <p:nvPr/>
              </p:nvCxnSpPr>
              <p:spPr>
                <a:xfrm>
                  <a:off x="5471503" y="1447007"/>
                  <a:ext cx="91441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Text Box 5">
                <a:extLst>
                  <a:ext uri="{FF2B5EF4-FFF2-40B4-BE49-F238E27FC236}">
                    <a16:creationId xmlns:a16="http://schemas.microsoft.com/office/drawing/2014/main" id="{4382A035-03EF-49D8-85D1-39652B4EA5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90153" y="5598583"/>
                <a:ext cx="619016" cy="692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Might</a:t>
                </a:r>
              </a:p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00"/>
              </a:p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Right</a:t>
                </a:r>
              </a:p>
            </p:txBody>
          </p:sp>
        </p:grpSp>
        <p:grpSp>
          <p:nvGrpSpPr>
            <p:cNvPr id="39" name="Group 64">
              <a:extLst>
                <a:ext uri="{FF2B5EF4-FFF2-40B4-BE49-F238E27FC236}">
                  <a16:creationId xmlns:a16="http://schemas.microsoft.com/office/drawing/2014/main" id="{22903FB8-D604-4D4E-8928-906788A5B1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5562600"/>
              <a:ext cx="959009" cy="914400"/>
              <a:chOff x="5206967" y="758825"/>
              <a:chExt cx="1438514" cy="1371600"/>
            </a:xfrm>
          </p:grpSpPr>
          <p:sp>
            <p:nvSpPr>
              <p:cNvPr id="45" name="Oval 4">
                <a:extLst>
                  <a:ext uri="{FF2B5EF4-FFF2-40B4-BE49-F238E27FC236}">
                    <a16:creationId xmlns:a16="http://schemas.microsoft.com/office/drawing/2014/main" id="{38F9EB8E-2F86-4896-9981-F43DCF8F83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6967" y="758825"/>
                <a:ext cx="1438514" cy="13716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B361BC7-4A89-4ACC-863B-20E8D88BEAF0}"/>
                  </a:ext>
                </a:extLst>
              </p:cNvPr>
              <p:cNvCxnSpPr/>
              <p:nvPr/>
            </p:nvCxnSpPr>
            <p:spPr>
              <a:xfrm>
                <a:off x="5471325" y="1447007"/>
                <a:ext cx="91441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64">
              <a:extLst>
                <a:ext uri="{FF2B5EF4-FFF2-40B4-BE49-F238E27FC236}">
                  <a16:creationId xmlns:a16="http://schemas.microsoft.com/office/drawing/2014/main" id="{E6793515-3355-49B2-93D9-60092D2B27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600" y="4800600"/>
              <a:ext cx="959009" cy="914400"/>
              <a:chOff x="4403560" y="5486400"/>
              <a:chExt cx="959009" cy="914400"/>
            </a:xfrm>
          </p:grpSpPr>
          <p:grpSp>
            <p:nvGrpSpPr>
              <p:cNvPr id="41" name="Group 64">
                <a:extLst>
                  <a:ext uri="{FF2B5EF4-FFF2-40B4-BE49-F238E27FC236}">
                    <a16:creationId xmlns:a16="http://schemas.microsoft.com/office/drawing/2014/main" id="{08811D0E-B61F-44B5-85B1-A724F90366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03560" y="5486400"/>
                <a:ext cx="959009" cy="914400"/>
                <a:chOff x="5206967" y="758825"/>
                <a:chExt cx="1438514" cy="1371600"/>
              </a:xfrm>
            </p:grpSpPr>
            <p:sp>
              <p:nvSpPr>
                <p:cNvPr id="43" name="Oval 4">
                  <a:extLst>
                    <a:ext uri="{FF2B5EF4-FFF2-40B4-BE49-F238E27FC236}">
                      <a16:creationId xmlns:a16="http://schemas.microsoft.com/office/drawing/2014/main" id="{09E3C5FC-0CAC-4A88-B9B2-12BA57CB39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6967" y="758825"/>
                  <a:ext cx="1438514" cy="13716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6A22EEF4-43DE-4B1A-8355-B9E0B4C121F5}"/>
                    </a:ext>
                  </a:extLst>
                </p:cNvPr>
                <p:cNvCxnSpPr/>
                <p:nvPr/>
              </p:nvCxnSpPr>
              <p:spPr>
                <a:xfrm>
                  <a:off x="5471413" y="1447007"/>
                  <a:ext cx="91441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Text Box 5">
                <a:extLst>
                  <a:ext uri="{FF2B5EF4-FFF2-40B4-BE49-F238E27FC236}">
                    <a16:creationId xmlns:a16="http://schemas.microsoft.com/office/drawing/2014/main" id="{C7038C08-3FA5-4D35-B050-99988D8280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83521" y="5598583"/>
                <a:ext cx="832280" cy="692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Husband</a:t>
                </a:r>
              </a:p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00"/>
              </a:p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Wife</a:t>
                </a:r>
              </a:p>
            </p:txBody>
          </p:sp>
        </p:grpSp>
      </p:grpSp>
      <p:sp>
        <p:nvSpPr>
          <p:cNvPr id="75" name="Rectangle 204">
            <a:extLst>
              <a:ext uri="{FF2B5EF4-FFF2-40B4-BE49-F238E27FC236}">
                <a16:creationId xmlns:a16="http://schemas.microsoft.com/office/drawing/2014/main" id="{F68E7FBF-AA47-439D-94CB-365E9736F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95400"/>
            <a:ext cx="4800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Lao Tzu: </a:t>
            </a:r>
            <a:r>
              <a:rPr lang="en-US" altLang="en-US" sz="1800"/>
              <a:t>"Give a Man a Fish, </a:t>
            </a:r>
            <a:r>
              <a:rPr lang="en-US" altLang="en-US" sz="1800" b="1"/>
              <a:t>Feed</a:t>
            </a:r>
            <a:r>
              <a:rPr lang="en-US" altLang="en-US" sz="1800"/>
              <a:t> Him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For a </a:t>
            </a:r>
            <a:r>
              <a:rPr lang="en-US" altLang="en-US" sz="1800" b="1"/>
              <a:t>Day</a:t>
            </a:r>
            <a:r>
              <a:rPr lang="en-US" altLang="en-US" sz="1800"/>
              <a:t>. Teach a Man to Fish, </a:t>
            </a:r>
            <a:r>
              <a:rPr lang="en-US" altLang="en-US" sz="1800" b="1"/>
              <a:t>Feed</a:t>
            </a:r>
            <a:r>
              <a:rPr lang="en-US" altLang="en-US" sz="1800"/>
              <a:t> Him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For a </a:t>
            </a:r>
            <a:r>
              <a:rPr lang="en-US" altLang="en-US" sz="1800" b="1"/>
              <a:t>Lifetime</a:t>
            </a:r>
            <a:r>
              <a:rPr lang="en-US" altLang="en-US" sz="1800"/>
              <a:t>." </a:t>
            </a:r>
          </a:p>
        </p:txBody>
      </p:sp>
      <p:sp>
        <p:nvSpPr>
          <p:cNvPr id="76" name="Freeform 45">
            <a:extLst>
              <a:ext uri="{FF2B5EF4-FFF2-40B4-BE49-F238E27FC236}">
                <a16:creationId xmlns:a16="http://schemas.microsoft.com/office/drawing/2014/main" id="{BBAABCA1-ED0C-484B-84C1-0F214048196F}"/>
              </a:ext>
            </a:extLst>
          </p:cNvPr>
          <p:cNvSpPr/>
          <p:nvPr/>
        </p:nvSpPr>
        <p:spPr>
          <a:xfrm>
            <a:off x="216568" y="4349328"/>
            <a:ext cx="11975432" cy="1276826"/>
          </a:xfrm>
          <a:custGeom>
            <a:avLst/>
            <a:gdLst>
              <a:gd name="connsiteX0" fmla="*/ 0 w 8783053"/>
              <a:gd name="connsiteY0" fmla="*/ 499398 h 1276826"/>
              <a:gd name="connsiteX1" fmla="*/ 48127 w 8783053"/>
              <a:gd name="connsiteY1" fmla="*/ 475335 h 1276826"/>
              <a:gd name="connsiteX2" fmla="*/ 336885 w 8783053"/>
              <a:gd name="connsiteY2" fmla="*/ 90325 h 1276826"/>
              <a:gd name="connsiteX3" fmla="*/ 348916 w 8783053"/>
              <a:gd name="connsiteY3" fmla="*/ 18135 h 1276826"/>
              <a:gd name="connsiteX4" fmla="*/ 481264 w 8783053"/>
              <a:gd name="connsiteY4" fmla="*/ 234704 h 1276826"/>
              <a:gd name="connsiteX5" fmla="*/ 493295 w 8783053"/>
              <a:gd name="connsiteY5" fmla="*/ 282830 h 1276826"/>
              <a:gd name="connsiteX6" fmla="*/ 553453 w 8783053"/>
              <a:gd name="connsiteY6" fmla="*/ 355019 h 1276826"/>
              <a:gd name="connsiteX7" fmla="*/ 661737 w 8783053"/>
              <a:gd name="connsiteY7" fmla="*/ 451272 h 1276826"/>
              <a:gd name="connsiteX8" fmla="*/ 709864 w 8783053"/>
              <a:gd name="connsiteY8" fmla="*/ 427209 h 1276826"/>
              <a:gd name="connsiteX9" fmla="*/ 745958 w 8783053"/>
              <a:gd name="connsiteY9" fmla="*/ 403146 h 1276826"/>
              <a:gd name="connsiteX10" fmla="*/ 878306 w 8783053"/>
              <a:gd name="connsiteY10" fmla="*/ 367051 h 1276826"/>
              <a:gd name="connsiteX11" fmla="*/ 938464 w 8783053"/>
              <a:gd name="connsiteY11" fmla="*/ 318925 h 1276826"/>
              <a:gd name="connsiteX12" fmla="*/ 1022685 w 8783053"/>
              <a:gd name="connsiteY12" fmla="*/ 282830 h 1276826"/>
              <a:gd name="connsiteX13" fmla="*/ 1155032 w 8783053"/>
              <a:gd name="connsiteY13" fmla="*/ 162514 h 1276826"/>
              <a:gd name="connsiteX14" fmla="*/ 1239253 w 8783053"/>
              <a:gd name="connsiteY14" fmla="*/ 102356 h 1276826"/>
              <a:gd name="connsiteX15" fmla="*/ 1299411 w 8783053"/>
              <a:gd name="connsiteY15" fmla="*/ 174546 h 1276826"/>
              <a:gd name="connsiteX16" fmla="*/ 1371600 w 8783053"/>
              <a:gd name="connsiteY16" fmla="*/ 222672 h 1276826"/>
              <a:gd name="connsiteX17" fmla="*/ 1395664 w 8783053"/>
              <a:gd name="connsiteY17" fmla="*/ 246735 h 1276826"/>
              <a:gd name="connsiteX18" fmla="*/ 1540043 w 8783053"/>
              <a:gd name="connsiteY18" fmla="*/ 342988 h 1276826"/>
              <a:gd name="connsiteX19" fmla="*/ 1576137 w 8783053"/>
              <a:gd name="connsiteY19" fmla="*/ 355019 h 1276826"/>
              <a:gd name="connsiteX20" fmla="*/ 1816769 w 8783053"/>
              <a:gd name="connsiteY20" fmla="*/ 342988 h 1276826"/>
              <a:gd name="connsiteX21" fmla="*/ 1864895 w 8783053"/>
              <a:gd name="connsiteY21" fmla="*/ 306893 h 1276826"/>
              <a:gd name="connsiteX22" fmla="*/ 1900990 w 8783053"/>
              <a:gd name="connsiteY22" fmla="*/ 294861 h 1276826"/>
              <a:gd name="connsiteX23" fmla="*/ 1937085 w 8783053"/>
              <a:gd name="connsiteY23" fmla="*/ 258767 h 1276826"/>
              <a:gd name="connsiteX24" fmla="*/ 1985211 w 8783053"/>
              <a:gd name="connsiteY24" fmla="*/ 234704 h 1276826"/>
              <a:gd name="connsiteX25" fmla="*/ 2009274 w 8783053"/>
              <a:gd name="connsiteY25" fmla="*/ 198609 h 1276826"/>
              <a:gd name="connsiteX26" fmla="*/ 2141621 w 8783053"/>
              <a:gd name="connsiteY26" fmla="*/ 150483 h 1276826"/>
              <a:gd name="connsiteX27" fmla="*/ 2298032 w 8783053"/>
              <a:gd name="connsiteY27" fmla="*/ 210640 h 1276826"/>
              <a:gd name="connsiteX28" fmla="*/ 2442411 w 8783053"/>
              <a:gd name="connsiteY28" fmla="*/ 318925 h 1276826"/>
              <a:gd name="connsiteX29" fmla="*/ 2478506 w 8783053"/>
              <a:gd name="connsiteY29" fmla="*/ 342988 h 1276826"/>
              <a:gd name="connsiteX30" fmla="*/ 2562727 w 8783053"/>
              <a:gd name="connsiteY30" fmla="*/ 367051 h 1276826"/>
              <a:gd name="connsiteX31" fmla="*/ 2598821 w 8783053"/>
              <a:gd name="connsiteY31" fmla="*/ 379083 h 1276826"/>
              <a:gd name="connsiteX32" fmla="*/ 2707106 w 8783053"/>
              <a:gd name="connsiteY32" fmla="*/ 391114 h 1276826"/>
              <a:gd name="connsiteX33" fmla="*/ 2743200 w 8783053"/>
              <a:gd name="connsiteY33" fmla="*/ 403146 h 1276826"/>
              <a:gd name="connsiteX34" fmla="*/ 2971800 w 8783053"/>
              <a:gd name="connsiteY34" fmla="*/ 379083 h 1276826"/>
              <a:gd name="connsiteX35" fmla="*/ 3116179 w 8783053"/>
              <a:gd name="connsiteY35" fmla="*/ 270798 h 1276826"/>
              <a:gd name="connsiteX36" fmla="*/ 3368843 w 8783053"/>
              <a:gd name="connsiteY36" fmla="*/ 162514 h 1276826"/>
              <a:gd name="connsiteX37" fmla="*/ 3585411 w 8783053"/>
              <a:gd name="connsiteY37" fmla="*/ 66261 h 1276826"/>
              <a:gd name="connsiteX38" fmla="*/ 3645569 w 8783053"/>
              <a:gd name="connsiteY38" fmla="*/ 102356 h 1276826"/>
              <a:gd name="connsiteX39" fmla="*/ 3826043 w 8783053"/>
              <a:gd name="connsiteY39" fmla="*/ 258767 h 1276826"/>
              <a:gd name="connsiteX40" fmla="*/ 4379495 w 8783053"/>
              <a:gd name="connsiteY40" fmla="*/ 583619 h 1276826"/>
              <a:gd name="connsiteX41" fmla="*/ 4644190 w 8783053"/>
              <a:gd name="connsiteY41" fmla="*/ 727998 h 1276826"/>
              <a:gd name="connsiteX42" fmla="*/ 4752474 w 8783053"/>
              <a:gd name="connsiteY42" fmla="*/ 667840 h 1276826"/>
              <a:gd name="connsiteX43" fmla="*/ 4969043 w 8783053"/>
              <a:gd name="connsiteY43" fmla="*/ 583619 h 1276826"/>
              <a:gd name="connsiteX44" fmla="*/ 5089358 w 8783053"/>
              <a:gd name="connsiteY44" fmla="*/ 547525 h 1276826"/>
              <a:gd name="connsiteX45" fmla="*/ 5221706 w 8783053"/>
              <a:gd name="connsiteY45" fmla="*/ 619714 h 1276826"/>
              <a:gd name="connsiteX46" fmla="*/ 5378116 w 8783053"/>
              <a:gd name="connsiteY46" fmla="*/ 703935 h 1276826"/>
              <a:gd name="connsiteX47" fmla="*/ 5462337 w 8783053"/>
              <a:gd name="connsiteY47" fmla="*/ 764093 h 1276826"/>
              <a:gd name="connsiteX48" fmla="*/ 5498432 w 8783053"/>
              <a:gd name="connsiteY48" fmla="*/ 776125 h 1276826"/>
              <a:gd name="connsiteX49" fmla="*/ 5546558 w 8783053"/>
              <a:gd name="connsiteY49" fmla="*/ 800188 h 1276826"/>
              <a:gd name="connsiteX50" fmla="*/ 5630779 w 8783053"/>
              <a:gd name="connsiteY50" fmla="*/ 860346 h 1276826"/>
              <a:gd name="connsiteX51" fmla="*/ 5859379 w 8783053"/>
              <a:gd name="connsiteY51" fmla="*/ 968630 h 1276826"/>
              <a:gd name="connsiteX52" fmla="*/ 5991727 w 8783053"/>
              <a:gd name="connsiteY52" fmla="*/ 932535 h 1276826"/>
              <a:gd name="connsiteX53" fmla="*/ 6039853 w 8783053"/>
              <a:gd name="connsiteY53" fmla="*/ 908472 h 1276826"/>
              <a:gd name="connsiteX54" fmla="*/ 6112043 w 8783053"/>
              <a:gd name="connsiteY54" fmla="*/ 884409 h 1276826"/>
              <a:gd name="connsiteX55" fmla="*/ 6256421 w 8783053"/>
              <a:gd name="connsiteY55" fmla="*/ 824251 h 1276826"/>
              <a:gd name="connsiteX56" fmla="*/ 6388769 w 8783053"/>
              <a:gd name="connsiteY56" fmla="*/ 776125 h 1276826"/>
              <a:gd name="connsiteX57" fmla="*/ 6485021 w 8783053"/>
              <a:gd name="connsiteY57" fmla="*/ 740030 h 1276826"/>
              <a:gd name="connsiteX58" fmla="*/ 6533148 w 8783053"/>
              <a:gd name="connsiteY58" fmla="*/ 764093 h 1276826"/>
              <a:gd name="connsiteX59" fmla="*/ 6821906 w 8783053"/>
              <a:gd name="connsiteY59" fmla="*/ 872377 h 1276826"/>
              <a:gd name="connsiteX60" fmla="*/ 6870032 w 8783053"/>
              <a:gd name="connsiteY60" fmla="*/ 884409 h 1276826"/>
              <a:gd name="connsiteX61" fmla="*/ 7158790 w 8783053"/>
              <a:gd name="connsiteY61" fmla="*/ 896440 h 1276826"/>
              <a:gd name="connsiteX62" fmla="*/ 8037095 w 8783053"/>
              <a:gd name="connsiteY62" fmla="*/ 908472 h 1276826"/>
              <a:gd name="connsiteX63" fmla="*/ 8157411 w 8783053"/>
              <a:gd name="connsiteY63" fmla="*/ 992693 h 1276826"/>
              <a:gd name="connsiteX64" fmla="*/ 8205537 w 8783053"/>
              <a:gd name="connsiteY64" fmla="*/ 1052851 h 1276826"/>
              <a:gd name="connsiteX65" fmla="*/ 8313821 w 8783053"/>
              <a:gd name="connsiteY65" fmla="*/ 1125040 h 1276826"/>
              <a:gd name="connsiteX66" fmla="*/ 8373979 w 8783053"/>
              <a:gd name="connsiteY66" fmla="*/ 1185198 h 1276826"/>
              <a:gd name="connsiteX67" fmla="*/ 8458200 w 8783053"/>
              <a:gd name="connsiteY67" fmla="*/ 1245356 h 1276826"/>
              <a:gd name="connsiteX68" fmla="*/ 8482264 w 8783053"/>
              <a:gd name="connsiteY68" fmla="*/ 1269419 h 1276826"/>
              <a:gd name="connsiteX69" fmla="*/ 8783053 w 8783053"/>
              <a:gd name="connsiteY69" fmla="*/ 1269419 h 127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8783053" h="1276826">
                <a:moveTo>
                  <a:pt x="0" y="499398"/>
                </a:moveTo>
                <a:cubicBezTo>
                  <a:pt x="16042" y="491377"/>
                  <a:pt x="36347" y="488860"/>
                  <a:pt x="48127" y="475335"/>
                </a:cubicBezTo>
                <a:cubicBezTo>
                  <a:pt x="315408" y="168457"/>
                  <a:pt x="279389" y="262804"/>
                  <a:pt x="336885" y="90325"/>
                </a:cubicBezTo>
                <a:cubicBezTo>
                  <a:pt x="340895" y="66262"/>
                  <a:pt x="328931" y="4145"/>
                  <a:pt x="348916" y="18135"/>
                </a:cubicBezTo>
                <a:cubicBezTo>
                  <a:pt x="400070" y="53943"/>
                  <a:pt x="457294" y="162794"/>
                  <a:pt x="481264" y="234704"/>
                </a:cubicBezTo>
                <a:cubicBezTo>
                  <a:pt x="486493" y="250391"/>
                  <a:pt x="486781" y="267631"/>
                  <a:pt x="493295" y="282830"/>
                </a:cubicBezTo>
                <a:cubicBezTo>
                  <a:pt x="507765" y="316594"/>
                  <a:pt x="529527" y="328102"/>
                  <a:pt x="553453" y="355019"/>
                </a:cubicBezTo>
                <a:cubicBezTo>
                  <a:pt x="633691" y="445287"/>
                  <a:pt x="580671" y="410739"/>
                  <a:pt x="661737" y="451272"/>
                </a:cubicBezTo>
                <a:cubicBezTo>
                  <a:pt x="677779" y="443251"/>
                  <a:pt x="694291" y="436108"/>
                  <a:pt x="709864" y="427209"/>
                </a:cubicBezTo>
                <a:cubicBezTo>
                  <a:pt x="722419" y="420035"/>
                  <a:pt x="732744" y="409019"/>
                  <a:pt x="745958" y="403146"/>
                </a:cubicBezTo>
                <a:cubicBezTo>
                  <a:pt x="795914" y="380943"/>
                  <a:pt x="826842" y="377344"/>
                  <a:pt x="878306" y="367051"/>
                </a:cubicBezTo>
                <a:cubicBezTo>
                  <a:pt x="898359" y="351009"/>
                  <a:pt x="917097" y="333170"/>
                  <a:pt x="938464" y="318925"/>
                </a:cubicBezTo>
                <a:cubicBezTo>
                  <a:pt x="968204" y="299098"/>
                  <a:pt x="990597" y="293525"/>
                  <a:pt x="1022685" y="282830"/>
                </a:cubicBezTo>
                <a:cubicBezTo>
                  <a:pt x="1096532" y="233598"/>
                  <a:pt x="1048554" y="268992"/>
                  <a:pt x="1155032" y="162514"/>
                </a:cubicBezTo>
                <a:cubicBezTo>
                  <a:pt x="1212126" y="105420"/>
                  <a:pt x="1181635" y="121562"/>
                  <a:pt x="1239253" y="102356"/>
                </a:cubicBezTo>
                <a:cubicBezTo>
                  <a:pt x="1260643" y="134441"/>
                  <a:pt x="1267343" y="149604"/>
                  <a:pt x="1299411" y="174546"/>
                </a:cubicBezTo>
                <a:cubicBezTo>
                  <a:pt x="1322239" y="192301"/>
                  <a:pt x="1348464" y="205320"/>
                  <a:pt x="1371600" y="222672"/>
                </a:cubicBezTo>
                <a:cubicBezTo>
                  <a:pt x="1380675" y="229478"/>
                  <a:pt x="1386950" y="239473"/>
                  <a:pt x="1395664" y="246735"/>
                </a:cubicBezTo>
                <a:cubicBezTo>
                  <a:pt x="1434783" y="279334"/>
                  <a:pt x="1500891" y="321632"/>
                  <a:pt x="1540043" y="342988"/>
                </a:cubicBezTo>
                <a:cubicBezTo>
                  <a:pt x="1551177" y="349061"/>
                  <a:pt x="1564106" y="351009"/>
                  <a:pt x="1576137" y="355019"/>
                </a:cubicBezTo>
                <a:cubicBezTo>
                  <a:pt x="1656348" y="351009"/>
                  <a:pt x="1737551" y="356191"/>
                  <a:pt x="1816769" y="342988"/>
                </a:cubicBezTo>
                <a:cubicBezTo>
                  <a:pt x="1836549" y="339691"/>
                  <a:pt x="1847485" y="316842"/>
                  <a:pt x="1864895" y="306893"/>
                </a:cubicBezTo>
                <a:cubicBezTo>
                  <a:pt x="1875906" y="300601"/>
                  <a:pt x="1888958" y="298872"/>
                  <a:pt x="1900990" y="294861"/>
                </a:cubicBezTo>
                <a:cubicBezTo>
                  <a:pt x="1913022" y="282830"/>
                  <a:pt x="1923239" y="268657"/>
                  <a:pt x="1937085" y="258767"/>
                </a:cubicBezTo>
                <a:cubicBezTo>
                  <a:pt x="1951680" y="248342"/>
                  <a:pt x="1971433" y="246186"/>
                  <a:pt x="1985211" y="234704"/>
                </a:cubicBezTo>
                <a:cubicBezTo>
                  <a:pt x="1996320" y="225447"/>
                  <a:pt x="1999049" y="208834"/>
                  <a:pt x="2009274" y="198609"/>
                </a:cubicBezTo>
                <a:cubicBezTo>
                  <a:pt x="2044613" y="163270"/>
                  <a:pt x="2096002" y="161888"/>
                  <a:pt x="2141621" y="150483"/>
                </a:cubicBezTo>
                <a:cubicBezTo>
                  <a:pt x="2193758" y="170535"/>
                  <a:pt x="2248549" y="184721"/>
                  <a:pt x="2298032" y="210640"/>
                </a:cubicBezTo>
                <a:cubicBezTo>
                  <a:pt x="2326120" y="225353"/>
                  <a:pt x="2404304" y="293521"/>
                  <a:pt x="2442411" y="318925"/>
                </a:cubicBezTo>
                <a:cubicBezTo>
                  <a:pt x="2454443" y="326946"/>
                  <a:pt x="2465080" y="337618"/>
                  <a:pt x="2478506" y="342988"/>
                </a:cubicBezTo>
                <a:cubicBezTo>
                  <a:pt x="2505615" y="353831"/>
                  <a:pt x="2534761" y="358661"/>
                  <a:pt x="2562727" y="367051"/>
                </a:cubicBezTo>
                <a:cubicBezTo>
                  <a:pt x="2574874" y="370695"/>
                  <a:pt x="2586311" y="376998"/>
                  <a:pt x="2598821" y="379083"/>
                </a:cubicBezTo>
                <a:cubicBezTo>
                  <a:pt x="2634644" y="385053"/>
                  <a:pt x="2671011" y="387104"/>
                  <a:pt x="2707106" y="391114"/>
                </a:cubicBezTo>
                <a:cubicBezTo>
                  <a:pt x="2719137" y="395125"/>
                  <a:pt x="2730531" y="403722"/>
                  <a:pt x="2743200" y="403146"/>
                </a:cubicBezTo>
                <a:cubicBezTo>
                  <a:pt x="2819742" y="399667"/>
                  <a:pt x="2897814" y="399002"/>
                  <a:pt x="2971800" y="379083"/>
                </a:cubicBezTo>
                <a:cubicBezTo>
                  <a:pt x="3001646" y="371048"/>
                  <a:pt x="3085110" y="290569"/>
                  <a:pt x="3116179" y="270798"/>
                </a:cubicBezTo>
                <a:cubicBezTo>
                  <a:pt x="3172637" y="234870"/>
                  <a:pt x="3340845" y="174513"/>
                  <a:pt x="3368843" y="162514"/>
                </a:cubicBezTo>
                <a:cubicBezTo>
                  <a:pt x="3748042" y="0"/>
                  <a:pt x="3395519" y="142220"/>
                  <a:pt x="3585411" y="66261"/>
                </a:cubicBezTo>
                <a:cubicBezTo>
                  <a:pt x="3605464" y="78293"/>
                  <a:pt x="3627308" y="87747"/>
                  <a:pt x="3645569" y="102356"/>
                </a:cubicBezTo>
                <a:cubicBezTo>
                  <a:pt x="3707731" y="152086"/>
                  <a:pt x="3759472" y="215114"/>
                  <a:pt x="3826043" y="258767"/>
                </a:cubicBezTo>
                <a:cubicBezTo>
                  <a:pt x="4004928" y="376069"/>
                  <a:pt x="4188163" y="487953"/>
                  <a:pt x="4379495" y="583619"/>
                </a:cubicBezTo>
                <a:cubicBezTo>
                  <a:pt x="4581778" y="684760"/>
                  <a:pt x="4494704" y="634570"/>
                  <a:pt x="4644190" y="727998"/>
                </a:cubicBezTo>
                <a:cubicBezTo>
                  <a:pt x="4820618" y="692714"/>
                  <a:pt x="4585578" y="751288"/>
                  <a:pt x="4752474" y="667840"/>
                </a:cubicBezTo>
                <a:cubicBezTo>
                  <a:pt x="4821753" y="633200"/>
                  <a:pt x="4896518" y="610816"/>
                  <a:pt x="4969043" y="583619"/>
                </a:cubicBezTo>
                <a:cubicBezTo>
                  <a:pt x="5027630" y="561649"/>
                  <a:pt x="5035719" y="560934"/>
                  <a:pt x="5089358" y="547525"/>
                </a:cubicBezTo>
                <a:cubicBezTo>
                  <a:pt x="5207057" y="571064"/>
                  <a:pt x="5092717" y="538247"/>
                  <a:pt x="5221706" y="619714"/>
                </a:cubicBezTo>
                <a:cubicBezTo>
                  <a:pt x="5271771" y="651334"/>
                  <a:pt x="5327340" y="673469"/>
                  <a:pt x="5378116" y="703935"/>
                </a:cubicBezTo>
                <a:cubicBezTo>
                  <a:pt x="5407699" y="721685"/>
                  <a:pt x="5432754" y="746343"/>
                  <a:pt x="5462337" y="764093"/>
                </a:cubicBezTo>
                <a:cubicBezTo>
                  <a:pt x="5473212" y="770618"/>
                  <a:pt x="5486775" y="771129"/>
                  <a:pt x="5498432" y="776125"/>
                </a:cubicBezTo>
                <a:cubicBezTo>
                  <a:pt x="5514917" y="783190"/>
                  <a:pt x="5531427" y="790559"/>
                  <a:pt x="5546558" y="800188"/>
                </a:cubicBezTo>
                <a:cubicBezTo>
                  <a:pt x="5575664" y="818710"/>
                  <a:pt x="5600403" y="843990"/>
                  <a:pt x="5630779" y="860346"/>
                </a:cubicBezTo>
                <a:cubicBezTo>
                  <a:pt x="5705017" y="900320"/>
                  <a:pt x="5859379" y="968630"/>
                  <a:pt x="5859379" y="968630"/>
                </a:cubicBezTo>
                <a:cubicBezTo>
                  <a:pt x="5919794" y="956547"/>
                  <a:pt x="5930669" y="956958"/>
                  <a:pt x="5991727" y="932535"/>
                </a:cubicBezTo>
                <a:cubicBezTo>
                  <a:pt x="6008380" y="925874"/>
                  <a:pt x="6023200" y="915133"/>
                  <a:pt x="6039853" y="908472"/>
                </a:cubicBezTo>
                <a:cubicBezTo>
                  <a:pt x="6063404" y="899052"/>
                  <a:pt x="6088403" y="893602"/>
                  <a:pt x="6112043" y="884409"/>
                </a:cubicBezTo>
                <a:cubicBezTo>
                  <a:pt x="6160635" y="865512"/>
                  <a:pt x="6207869" y="843250"/>
                  <a:pt x="6256421" y="824251"/>
                </a:cubicBezTo>
                <a:cubicBezTo>
                  <a:pt x="6300136" y="807145"/>
                  <a:pt x="6345184" y="793559"/>
                  <a:pt x="6388769" y="776125"/>
                </a:cubicBezTo>
                <a:cubicBezTo>
                  <a:pt x="6493633" y="734179"/>
                  <a:pt x="6380821" y="766079"/>
                  <a:pt x="6485021" y="740030"/>
                </a:cubicBezTo>
                <a:cubicBezTo>
                  <a:pt x="6501063" y="748051"/>
                  <a:pt x="6516454" y="757535"/>
                  <a:pt x="6533148" y="764093"/>
                </a:cubicBezTo>
                <a:cubicBezTo>
                  <a:pt x="6628827" y="801681"/>
                  <a:pt x="6722178" y="847444"/>
                  <a:pt x="6821906" y="872377"/>
                </a:cubicBezTo>
                <a:cubicBezTo>
                  <a:pt x="6837948" y="876388"/>
                  <a:pt x="6853538" y="883231"/>
                  <a:pt x="6870032" y="884409"/>
                </a:cubicBezTo>
                <a:cubicBezTo>
                  <a:pt x="6966123" y="891273"/>
                  <a:pt x="7062474" y="894454"/>
                  <a:pt x="7158790" y="896440"/>
                </a:cubicBezTo>
                <a:lnTo>
                  <a:pt x="8037095" y="908472"/>
                </a:lnTo>
                <a:cubicBezTo>
                  <a:pt x="8077200" y="936546"/>
                  <a:pt x="8126829" y="954466"/>
                  <a:pt x="8157411" y="992693"/>
                </a:cubicBezTo>
                <a:cubicBezTo>
                  <a:pt x="8173453" y="1012746"/>
                  <a:pt x="8185933" y="1036263"/>
                  <a:pt x="8205537" y="1052851"/>
                </a:cubicBezTo>
                <a:cubicBezTo>
                  <a:pt x="8238653" y="1080872"/>
                  <a:pt x="8279710" y="1098239"/>
                  <a:pt x="8313821" y="1125040"/>
                </a:cubicBezTo>
                <a:cubicBezTo>
                  <a:pt x="8336120" y="1142561"/>
                  <a:pt x="8352193" y="1167043"/>
                  <a:pt x="8373979" y="1185198"/>
                </a:cubicBezTo>
                <a:cubicBezTo>
                  <a:pt x="8400483" y="1207284"/>
                  <a:pt x="8430967" y="1224175"/>
                  <a:pt x="8458200" y="1245356"/>
                </a:cubicBezTo>
                <a:cubicBezTo>
                  <a:pt x="8467154" y="1252320"/>
                  <a:pt x="8470951" y="1268581"/>
                  <a:pt x="8482264" y="1269419"/>
                </a:cubicBezTo>
                <a:cubicBezTo>
                  <a:pt x="8582253" y="1276826"/>
                  <a:pt x="8682790" y="1269419"/>
                  <a:pt x="8783053" y="1269419"/>
                </a:cubicBezTo>
              </a:path>
            </a:pathLst>
          </a:custGeom>
          <a:ln w="28575">
            <a:solidFill>
              <a:schemeClr val="accent1">
                <a:lumMod val="20000"/>
                <a:lumOff val="8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TextBox 77">
            <a:extLst>
              <a:ext uri="{FF2B5EF4-FFF2-40B4-BE49-F238E27FC236}">
                <a16:creationId xmlns:a16="http://schemas.microsoft.com/office/drawing/2014/main" id="{6D2A4043-71E8-47FD-9450-4301D1CD8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478213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solidFill>
                  <a:srgbClr val="FFC000"/>
                </a:solidFill>
              </a:rPr>
              <a:t>WHAT?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4375D66-17A5-4401-94E1-F43B8D577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3575" y="2554288"/>
            <a:ext cx="1252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solidFill>
                  <a:srgbClr val="FFC000"/>
                </a:solidFill>
              </a:rPr>
              <a:t>SO WHAT?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6C8D938-AB70-4653-9723-930B057C6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288" y="423703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Everlasting Death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C3B1842-271F-4F39-963F-CBB333D1E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037013"/>
            <a:ext cx="1219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Eternal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Life</a:t>
            </a:r>
          </a:p>
        </p:txBody>
      </p:sp>
      <p:sp>
        <p:nvSpPr>
          <p:cNvPr id="81" name="Text Box 5">
            <a:extLst>
              <a:ext uri="{FF2B5EF4-FFF2-40B4-BE49-F238E27FC236}">
                <a16:creationId xmlns:a16="http://schemas.microsoft.com/office/drawing/2014/main" id="{D8F6624D-5885-4B9C-BA55-8F4113B79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5675313"/>
            <a:ext cx="6556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400"/>
              <a:t>Family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en-US" sz="200"/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400"/>
              <a:t>Self</a:t>
            </a:r>
          </a:p>
        </p:txBody>
      </p:sp>
    </p:spTree>
    <p:extLst>
      <p:ext uri="{BB962C8B-B14F-4D97-AF65-F5344CB8AC3E}">
        <p14:creationId xmlns:p14="http://schemas.microsoft.com/office/powerpoint/2010/main" val="428206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F88C0B-F1FC-4CD8-81C6-443C023C35A7}"/>
              </a:ext>
            </a:extLst>
          </p:cNvPr>
          <p:cNvSpPr txBox="1"/>
          <p:nvPr/>
        </p:nvSpPr>
        <p:spPr>
          <a:xfrm>
            <a:off x="-38100" y="-28921"/>
            <a:ext cx="12268200" cy="68869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sz="2000" spc="3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1828800" cy="228599"/>
          </a:xfrm>
        </p:spPr>
        <p:txBody>
          <a:bodyPr/>
          <a:lstStyle/>
          <a:p>
            <a:r>
              <a:rPr lang="en-US" dirty="0"/>
              <a:t>©ChristianEternalism.org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553200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12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639DF4F-8965-482C-AA14-27384778B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024">
            <a:off x="7573963" y="5345113"/>
            <a:ext cx="431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4DD944A-1E63-4539-9187-5ECA8812B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0859">
            <a:off x="6842125" y="4213225"/>
            <a:ext cx="59531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512C2EC-EF49-45CF-9C04-C84B627F5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0859">
            <a:off x="7279482" y="4428331"/>
            <a:ext cx="5969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CADC42A-9B81-4F68-B8A0-C07B3A60B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3099">
            <a:off x="7040563" y="4884738"/>
            <a:ext cx="595312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D08B0AA-6047-4354-961D-F91DD0915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4079">
            <a:off x="7586663" y="4921250"/>
            <a:ext cx="59531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9ED73BB0-E511-4EDA-A9B2-C735ED92C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0859">
            <a:off x="6762750" y="4694238"/>
            <a:ext cx="415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9" descr="http://1.bp.blogspot.com/_pJhMkq4baT4/SFkOwcwgWtI/AAAAAAAAAQ0/yWtXX6NoGYs/s400/27004-GoneFishingSign.jpg">
            <a:extLst>
              <a:ext uri="{FF2B5EF4-FFF2-40B4-BE49-F238E27FC236}">
                <a16:creationId xmlns:a16="http://schemas.microsoft.com/office/drawing/2014/main" id="{05B15669-0020-469F-B13E-B9557C836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6200"/>
            <a:ext cx="14605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BEB2DD-3551-4B99-B86B-A43696C4F005}"/>
              </a:ext>
            </a:extLst>
          </p:cNvPr>
          <p:cNvSpPr/>
          <p:nvPr/>
        </p:nvSpPr>
        <p:spPr>
          <a:xfrm>
            <a:off x="2514600" y="3822700"/>
            <a:ext cx="5334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3" descr="C:\Documents and Settings\David\My Documents\istock 1\fishing.jpg">
            <a:extLst>
              <a:ext uri="{FF2B5EF4-FFF2-40B4-BE49-F238E27FC236}">
                <a16:creationId xmlns:a16="http://schemas.microsoft.com/office/drawing/2014/main" id="{3A3B7E1C-6D40-4297-A3A6-34660067A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0"/>
            <a:ext cx="52578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6CF3B36-2912-490C-8C3A-0968837BBE52}"/>
              </a:ext>
            </a:extLst>
          </p:cNvPr>
          <p:cNvSpPr/>
          <p:nvPr/>
        </p:nvSpPr>
        <p:spPr bwMode="auto">
          <a:xfrm>
            <a:off x="0" y="0"/>
            <a:ext cx="12268200" cy="6858000"/>
          </a:xfrm>
          <a:prstGeom prst="rect">
            <a:avLst/>
          </a:prstGeom>
          <a:noFill/>
          <a:ln w="1270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F26526-0AEB-4CB4-9ECD-2BD047A0687F}"/>
              </a:ext>
            </a:extLst>
          </p:cNvPr>
          <p:cNvSpPr/>
          <p:nvPr/>
        </p:nvSpPr>
        <p:spPr>
          <a:xfrm rot="21029826">
            <a:off x="2057400" y="2146300"/>
            <a:ext cx="762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EB8C1A70-690C-4F30-A21D-C6DCD7328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84814" flipH="1">
            <a:off x="7673975" y="3303588"/>
            <a:ext cx="102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375C24-B7B5-480A-9CE9-3A6BDF29F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2936">
            <a:off x="7467600" y="3276600"/>
            <a:ext cx="102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A8D338B5-4241-42CA-B874-B6F7B27B7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276600"/>
            <a:ext cx="8715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73">
            <a:extLst>
              <a:ext uri="{FF2B5EF4-FFF2-40B4-BE49-F238E27FC236}">
                <a16:creationId xmlns:a16="http://schemas.microsoft.com/office/drawing/2014/main" id="{367EA5EA-DBF7-4913-A1B8-18195A123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8738" y="3500438"/>
            <a:ext cx="736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True Beliefs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2D69A7-059B-488E-ABDB-F4972D2BF66F}"/>
              </a:ext>
            </a:extLst>
          </p:cNvPr>
          <p:cNvCxnSpPr/>
          <p:nvPr/>
        </p:nvCxnSpPr>
        <p:spPr>
          <a:xfrm rot="5400000">
            <a:off x="876300" y="1936750"/>
            <a:ext cx="3194050" cy="8255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http://scpoliticaltruth.files.wordpress.com/2008/06/alaska_rainbow_trout.jpg">
            <a:extLst>
              <a:ext uri="{FF2B5EF4-FFF2-40B4-BE49-F238E27FC236}">
                <a16:creationId xmlns:a16="http://schemas.microsoft.com/office/drawing/2014/main" id="{1E6E0F55-14F1-4A69-A3DE-2C6612A24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59098">
            <a:off x="1627187" y="3881438"/>
            <a:ext cx="1768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06">
            <a:extLst>
              <a:ext uri="{FF2B5EF4-FFF2-40B4-BE49-F238E27FC236}">
                <a16:creationId xmlns:a16="http://schemas.microsoft.com/office/drawing/2014/main" id="{70DCFA58-1890-46A7-8D0D-247574029C03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3124200"/>
            <a:ext cx="2209800" cy="2133600"/>
            <a:chOff x="1371600" y="3124200"/>
            <a:chExt cx="2209800" cy="213360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234F28F-C660-4BF8-A7D5-6A57A0B7DDE2}"/>
                </a:ext>
              </a:extLst>
            </p:cNvPr>
            <p:cNvCxnSpPr/>
            <p:nvPr/>
          </p:nvCxnSpPr>
          <p:spPr>
            <a:xfrm>
              <a:off x="1579563" y="4191000"/>
              <a:ext cx="60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2455B63-BD18-4FAA-8747-E31EF7E1E17A}"/>
                </a:ext>
              </a:extLst>
            </p:cNvPr>
            <p:cNvCxnSpPr/>
            <p:nvPr/>
          </p:nvCxnSpPr>
          <p:spPr>
            <a:xfrm>
              <a:off x="2774950" y="4191000"/>
              <a:ext cx="60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1C45701-13AC-4C8F-A6D6-9F7A1677D343}"/>
                </a:ext>
              </a:extLst>
            </p:cNvPr>
            <p:cNvSpPr/>
            <p:nvPr/>
          </p:nvSpPr>
          <p:spPr>
            <a:xfrm>
              <a:off x="1371600" y="3124200"/>
              <a:ext cx="2209800" cy="2133600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8" name="Group 194">
            <a:extLst>
              <a:ext uri="{FF2B5EF4-FFF2-40B4-BE49-F238E27FC236}">
                <a16:creationId xmlns:a16="http://schemas.microsoft.com/office/drawing/2014/main" id="{0D694B94-4852-450A-97A9-300936450169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886200"/>
            <a:ext cx="922338" cy="762000"/>
            <a:chOff x="3886200" y="3276600"/>
            <a:chExt cx="921944" cy="762000"/>
          </a:xfrm>
        </p:grpSpPr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694B1983-F7E8-4C6C-8FEB-719FC01E3C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3276600"/>
              <a:ext cx="921944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193">
              <a:extLst>
                <a:ext uri="{FF2B5EF4-FFF2-40B4-BE49-F238E27FC236}">
                  <a16:creationId xmlns:a16="http://schemas.microsoft.com/office/drawing/2014/main" id="{1E674C96-E425-488F-AC39-586958A31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7936" y="3429783"/>
              <a:ext cx="7673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/>
                <a:t>Primacy Issues</a:t>
              </a:r>
            </a:p>
          </p:txBody>
        </p:sp>
      </p:grpSp>
      <p:grpSp>
        <p:nvGrpSpPr>
          <p:cNvPr id="31" name="Group 202">
            <a:extLst>
              <a:ext uri="{FF2B5EF4-FFF2-40B4-BE49-F238E27FC236}">
                <a16:creationId xmlns:a16="http://schemas.microsoft.com/office/drawing/2014/main" id="{AA617D71-847A-4E97-B849-F1C9A598BFB3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4572000"/>
            <a:ext cx="8274050" cy="2133600"/>
            <a:chOff x="609600" y="4572000"/>
            <a:chExt cx="8274209" cy="2133600"/>
          </a:xfrm>
        </p:grpSpPr>
        <p:grpSp>
          <p:nvGrpSpPr>
            <p:cNvPr id="32" name="Group 64">
              <a:extLst>
                <a:ext uri="{FF2B5EF4-FFF2-40B4-BE49-F238E27FC236}">
                  <a16:creationId xmlns:a16="http://schemas.microsoft.com/office/drawing/2014/main" id="{3AC408A8-C9A8-47FB-982C-408793FFD8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" y="5105400"/>
              <a:ext cx="959009" cy="914400"/>
              <a:chOff x="5206967" y="758825"/>
              <a:chExt cx="1438514" cy="1371600"/>
            </a:xfrm>
          </p:grpSpPr>
          <p:grpSp>
            <p:nvGrpSpPr>
              <p:cNvPr id="72" name="Group 3">
                <a:extLst>
                  <a:ext uri="{FF2B5EF4-FFF2-40B4-BE49-F238E27FC236}">
                    <a16:creationId xmlns:a16="http://schemas.microsoft.com/office/drawing/2014/main" id="{B9470325-779F-4E88-9D58-7D5450C035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6967" y="758825"/>
                <a:ext cx="1438514" cy="1371600"/>
                <a:chOff x="2160" y="1008"/>
                <a:chExt cx="863" cy="864"/>
              </a:xfrm>
              <a:solidFill>
                <a:schemeClr val="bg1"/>
              </a:solidFill>
            </p:grpSpPr>
            <p:sp>
              <p:nvSpPr>
                <p:cNvPr id="74" name="Oval 4">
                  <a:extLst>
                    <a:ext uri="{FF2B5EF4-FFF2-40B4-BE49-F238E27FC236}">
                      <a16:creationId xmlns:a16="http://schemas.microsoft.com/office/drawing/2014/main" id="{FF9D983E-6E79-4255-9937-B69EF8810D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1008"/>
                  <a:ext cx="863" cy="864"/>
                </a:xfrm>
                <a:prstGeom prst="ellipse">
                  <a:avLst/>
                </a:prstGeom>
                <a:grp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5" name="Text Box 5">
                  <a:extLst>
                    <a:ext uri="{FF2B5EF4-FFF2-40B4-BE49-F238E27FC236}">
                      <a16:creationId xmlns:a16="http://schemas.microsoft.com/office/drawing/2014/main" id="{F68B6656-9386-4B16-B35A-84A5D39D0E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70" y="1114"/>
                  <a:ext cx="644" cy="6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fontAlgn="auto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latin typeface="+mn-lt"/>
                    </a:rPr>
                    <a:t>Reason</a:t>
                  </a:r>
                </a:p>
                <a:p>
                  <a:pPr algn="ctr" eaLnBrk="1" fontAlgn="auto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" dirty="0">
                    <a:latin typeface="+mn-lt"/>
                  </a:endParaRPr>
                </a:p>
                <a:p>
                  <a:pPr algn="ctr" eaLnBrk="1" fontAlgn="auto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latin typeface="+mn-lt"/>
                    </a:rPr>
                    <a:t>Faith</a:t>
                  </a:r>
                </a:p>
              </p:txBody>
            </p:sp>
          </p:grp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B02FCCA1-8289-442E-A440-AEF01C1E5525}"/>
                  </a:ext>
                </a:extLst>
              </p:cNvPr>
              <p:cNvCxnSpPr/>
              <p:nvPr/>
            </p:nvCxnSpPr>
            <p:spPr>
              <a:xfrm>
                <a:off x="5471292" y="1447007"/>
                <a:ext cx="91441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64">
              <a:extLst>
                <a:ext uri="{FF2B5EF4-FFF2-40B4-BE49-F238E27FC236}">
                  <a16:creationId xmlns:a16="http://schemas.microsoft.com/office/drawing/2014/main" id="{4744AF1F-CD2F-4453-8482-3CF09C588D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1400" y="4572000"/>
              <a:ext cx="959009" cy="914400"/>
              <a:chOff x="5206967" y="758825"/>
              <a:chExt cx="1438514" cy="1371600"/>
            </a:xfrm>
          </p:grpSpPr>
          <p:grpSp>
            <p:nvGrpSpPr>
              <p:cNvPr id="68" name="Group 3">
                <a:extLst>
                  <a:ext uri="{FF2B5EF4-FFF2-40B4-BE49-F238E27FC236}">
                    <a16:creationId xmlns:a16="http://schemas.microsoft.com/office/drawing/2014/main" id="{8D6993F9-EDB5-4681-9412-BC9831CF0F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6967" y="758825"/>
                <a:ext cx="1438514" cy="1371600"/>
                <a:chOff x="2160" y="1008"/>
                <a:chExt cx="863" cy="864"/>
              </a:xfrm>
              <a:solidFill>
                <a:schemeClr val="bg1"/>
              </a:solidFill>
            </p:grpSpPr>
            <p:sp>
              <p:nvSpPr>
                <p:cNvPr id="70" name="Oval 4">
                  <a:extLst>
                    <a:ext uri="{FF2B5EF4-FFF2-40B4-BE49-F238E27FC236}">
                      <a16:creationId xmlns:a16="http://schemas.microsoft.com/office/drawing/2014/main" id="{9FBFABF0-9D76-44EE-BDBB-B6AC5E363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1008"/>
                  <a:ext cx="863" cy="864"/>
                </a:xfrm>
                <a:prstGeom prst="ellipse">
                  <a:avLst/>
                </a:prstGeom>
                <a:grp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1" name="Text Box 5">
                  <a:extLst>
                    <a:ext uri="{FF2B5EF4-FFF2-40B4-BE49-F238E27FC236}">
                      <a16:creationId xmlns:a16="http://schemas.microsoft.com/office/drawing/2014/main" id="{5CAA6AC3-6404-4A68-BA83-0738E9F2B9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70" y="1114"/>
                  <a:ext cx="644" cy="6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fontAlgn="auto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latin typeface="+mn-lt"/>
                    </a:rPr>
                    <a:t>Faith</a:t>
                  </a:r>
                </a:p>
                <a:p>
                  <a:pPr algn="ctr" eaLnBrk="1" fontAlgn="auto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" dirty="0">
                    <a:latin typeface="+mn-lt"/>
                  </a:endParaRPr>
                </a:p>
                <a:p>
                  <a:pPr algn="ctr" eaLnBrk="1" fontAlgn="auto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latin typeface="+mn-lt"/>
                    </a:rPr>
                    <a:t>Reason</a:t>
                  </a:r>
                </a:p>
              </p:txBody>
            </p:sp>
          </p:grp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DA1B84F6-9C94-44B0-8A57-A634CAD628B1}"/>
                  </a:ext>
                </a:extLst>
              </p:cNvPr>
              <p:cNvCxnSpPr/>
              <p:nvPr/>
            </p:nvCxnSpPr>
            <p:spPr>
              <a:xfrm>
                <a:off x="5471377" y="1447007"/>
                <a:ext cx="91441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64">
              <a:extLst>
                <a:ext uri="{FF2B5EF4-FFF2-40B4-BE49-F238E27FC236}">
                  <a16:creationId xmlns:a16="http://schemas.microsoft.com/office/drawing/2014/main" id="{0FBE4F2E-421D-43B9-B160-9D291E432C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5600" y="5486400"/>
              <a:ext cx="959009" cy="914400"/>
              <a:chOff x="5206967" y="758825"/>
              <a:chExt cx="1438514" cy="1371600"/>
            </a:xfrm>
          </p:grpSpPr>
          <p:grpSp>
            <p:nvGrpSpPr>
              <p:cNvPr id="64" name="Group 3">
                <a:extLst>
                  <a:ext uri="{FF2B5EF4-FFF2-40B4-BE49-F238E27FC236}">
                    <a16:creationId xmlns:a16="http://schemas.microsoft.com/office/drawing/2014/main" id="{C1C5DDEF-227F-437A-84B2-266AF4BD0A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6967" y="758825"/>
                <a:ext cx="1438514" cy="1371600"/>
                <a:chOff x="2160" y="1008"/>
                <a:chExt cx="863" cy="864"/>
              </a:xfrm>
              <a:solidFill>
                <a:schemeClr val="bg1"/>
              </a:solidFill>
            </p:grpSpPr>
            <p:sp>
              <p:nvSpPr>
                <p:cNvPr id="66" name="Oval 4">
                  <a:extLst>
                    <a:ext uri="{FF2B5EF4-FFF2-40B4-BE49-F238E27FC236}">
                      <a16:creationId xmlns:a16="http://schemas.microsoft.com/office/drawing/2014/main" id="{D5AE4FBC-CE16-4B2C-97FA-BF7A9F84E9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1008"/>
                  <a:ext cx="863" cy="864"/>
                </a:xfrm>
                <a:prstGeom prst="ellipse">
                  <a:avLst/>
                </a:prstGeom>
                <a:grp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7" name="Text Box 5">
                  <a:extLst>
                    <a:ext uri="{FF2B5EF4-FFF2-40B4-BE49-F238E27FC236}">
                      <a16:creationId xmlns:a16="http://schemas.microsoft.com/office/drawing/2014/main" id="{4A371FC5-5BDE-4A55-8D11-1CAC61979D4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85" y="1114"/>
                  <a:ext cx="613" cy="6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fontAlgn="auto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latin typeface="+mn-lt"/>
                    </a:rPr>
                    <a:t>Reality</a:t>
                  </a:r>
                </a:p>
                <a:p>
                  <a:pPr algn="ctr" eaLnBrk="1" fontAlgn="auto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" dirty="0">
                    <a:latin typeface="+mn-lt"/>
                  </a:endParaRPr>
                </a:p>
                <a:p>
                  <a:pPr algn="ctr" eaLnBrk="1" fontAlgn="auto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latin typeface="+mn-lt"/>
                    </a:rPr>
                    <a:t>God</a:t>
                  </a:r>
                </a:p>
              </p:txBody>
            </p:sp>
          </p:grp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35934D42-2350-4274-93D4-3AFED2C6C5DE}"/>
                  </a:ext>
                </a:extLst>
              </p:cNvPr>
              <p:cNvCxnSpPr/>
              <p:nvPr/>
            </p:nvCxnSpPr>
            <p:spPr>
              <a:xfrm>
                <a:off x="5471358" y="1447007"/>
                <a:ext cx="91441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64">
              <a:extLst>
                <a:ext uri="{FF2B5EF4-FFF2-40B4-BE49-F238E27FC236}">
                  <a16:creationId xmlns:a16="http://schemas.microsoft.com/office/drawing/2014/main" id="{7F882EF5-8DED-4E70-845B-F46531F79B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05600" y="5791200"/>
              <a:ext cx="959009" cy="914400"/>
              <a:chOff x="5206967" y="758825"/>
              <a:chExt cx="1438514" cy="1371600"/>
            </a:xfrm>
          </p:grpSpPr>
          <p:grpSp>
            <p:nvGrpSpPr>
              <p:cNvPr id="60" name="Group 3">
                <a:extLst>
                  <a:ext uri="{FF2B5EF4-FFF2-40B4-BE49-F238E27FC236}">
                    <a16:creationId xmlns:a16="http://schemas.microsoft.com/office/drawing/2014/main" id="{1986B464-379F-4A09-84E7-EE980AD832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6967" y="758825"/>
                <a:ext cx="1438514" cy="1371600"/>
                <a:chOff x="2160" y="1008"/>
                <a:chExt cx="863" cy="864"/>
              </a:xfrm>
              <a:solidFill>
                <a:schemeClr val="bg1"/>
              </a:solidFill>
            </p:grpSpPr>
            <p:sp>
              <p:nvSpPr>
                <p:cNvPr id="62" name="Oval 4">
                  <a:extLst>
                    <a:ext uri="{FF2B5EF4-FFF2-40B4-BE49-F238E27FC236}">
                      <a16:creationId xmlns:a16="http://schemas.microsoft.com/office/drawing/2014/main" id="{02769037-7E8B-4C87-8C6D-93ADB13310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1008"/>
                  <a:ext cx="863" cy="864"/>
                </a:xfrm>
                <a:prstGeom prst="ellipse">
                  <a:avLst/>
                </a:prstGeom>
                <a:grp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3" name="Text Box 5">
                  <a:extLst>
                    <a:ext uri="{FF2B5EF4-FFF2-40B4-BE49-F238E27FC236}">
                      <a16:creationId xmlns:a16="http://schemas.microsoft.com/office/drawing/2014/main" id="{01900CBD-9979-4D9B-926D-EF93BED1DF3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86" y="1114"/>
                  <a:ext cx="611" cy="6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fontAlgn="auto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latin typeface="+mn-lt"/>
                    </a:rPr>
                    <a:t>Self</a:t>
                  </a:r>
                </a:p>
                <a:p>
                  <a:pPr algn="ctr" eaLnBrk="1" fontAlgn="auto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" dirty="0">
                    <a:latin typeface="+mn-lt"/>
                  </a:endParaRPr>
                </a:p>
                <a:p>
                  <a:pPr algn="ctr" eaLnBrk="1" fontAlgn="auto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latin typeface="+mn-lt"/>
                    </a:rPr>
                    <a:t>Others</a:t>
                  </a:r>
                </a:p>
              </p:txBody>
            </p:sp>
          </p:grp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A78AEB1B-FCEB-4702-8BFC-F21B7C8868F1}"/>
                  </a:ext>
                </a:extLst>
              </p:cNvPr>
              <p:cNvCxnSpPr/>
              <p:nvPr/>
            </p:nvCxnSpPr>
            <p:spPr>
              <a:xfrm>
                <a:off x="5471467" y="1447007"/>
                <a:ext cx="91441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200">
              <a:extLst>
                <a:ext uri="{FF2B5EF4-FFF2-40B4-BE49-F238E27FC236}">
                  <a16:creationId xmlns:a16="http://schemas.microsoft.com/office/drawing/2014/main" id="{13FEF728-06BC-4401-B3D4-7202BF393C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4800" y="5715000"/>
              <a:ext cx="959009" cy="914400"/>
              <a:chOff x="4403560" y="5486400"/>
              <a:chExt cx="959009" cy="914400"/>
            </a:xfrm>
          </p:grpSpPr>
          <p:grpSp>
            <p:nvGrpSpPr>
              <p:cNvPr id="56" name="Group 64">
                <a:extLst>
                  <a:ext uri="{FF2B5EF4-FFF2-40B4-BE49-F238E27FC236}">
                    <a16:creationId xmlns:a16="http://schemas.microsoft.com/office/drawing/2014/main" id="{C7588B91-BC27-4C73-A88A-D9B183C0F5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03560" y="5486400"/>
                <a:ext cx="959009" cy="914400"/>
                <a:chOff x="5206967" y="758825"/>
                <a:chExt cx="1438514" cy="1371600"/>
              </a:xfrm>
            </p:grpSpPr>
            <p:sp>
              <p:nvSpPr>
                <p:cNvPr id="58" name="Oval 4">
                  <a:extLst>
                    <a:ext uri="{FF2B5EF4-FFF2-40B4-BE49-F238E27FC236}">
                      <a16:creationId xmlns:a16="http://schemas.microsoft.com/office/drawing/2014/main" id="{6F1296D0-F22D-4B9B-A2FC-4A1901414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6967" y="758825"/>
                  <a:ext cx="1438514" cy="13716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48782A6D-E781-4CA1-AAC2-F6D33CF1B505}"/>
                    </a:ext>
                  </a:extLst>
                </p:cNvPr>
                <p:cNvCxnSpPr/>
                <p:nvPr/>
              </p:nvCxnSpPr>
              <p:spPr>
                <a:xfrm>
                  <a:off x="5471392" y="1447007"/>
                  <a:ext cx="91441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7" name="Text Box 5">
                <a:extLst>
                  <a:ext uri="{FF2B5EF4-FFF2-40B4-BE49-F238E27FC236}">
                    <a16:creationId xmlns:a16="http://schemas.microsoft.com/office/drawing/2014/main" id="{E0F12EB2-C929-433E-A8AF-4D93EE15FE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8515" y="5598583"/>
                <a:ext cx="542290" cy="69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Love</a:t>
                </a:r>
              </a:p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00"/>
              </a:p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Life</a:t>
                </a:r>
              </a:p>
            </p:txBody>
          </p:sp>
        </p:grpSp>
        <p:grpSp>
          <p:nvGrpSpPr>
            <p:cNvPr id="38" name="Group 64">
              <a:extLst>
                <a:ext uri="{FF2B5EF4-FFF2-40B4-BE49-F238E27FC236}">
                  <a16:creationId xmlns:a16="http://schemas.microsoft.com/office/drawing/2014/main" id="{59D3BA25-530E-4632-A1A6-58D2308E6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62600" y="5715000"/>
              <a:ext cx="959009" cy="914400"/>
              <a:chOff x="4403560" y="5486400"/>
              <a:chExt cx="959009" cy="914400"/>
            </a:xfrm>
          </p:grpSpPr>
          <p:grpSp>
            <p:nvGrpSpPr>
              <p:cNvPr id="52" name="Group 64">
                <a:extLst>
                  <a:ext uri="{FF2B5EF4-FFF2-40B4-BE49-F238E27FC236}">
                    <a16:creationId xmlns:a16="http://schemas.microsoft.com/office/drawing/2014/main" id="{0231A9CE-19DE-4766-B8F3-3A1A7690DF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03560" y="5486400"/>
                <a:ext cx="959009" cy="914400"/>
                <a:chOff x="5206967" y="758825"/>
                <a:chExt cx="1438514" cy="1371600"/>
              </a:xfrm>
            </p:grpSpPr>
            <p:sp>
              <p:nvSpPr>
                <p:cNvPr id="54" name="Oval 4">
                  <a:extLst>
                    <a:ext uri="{FF2B5EF4-FFF2-40B4-BE49-F238E27FC236}">
                      <a16:creationId xmlns:a16="http://schemas.microsoft.com/office/drawing/2014/main" id="{1B18AF9B-F5AA-4199-B98F-1B2BBFEFD2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6967" y="758825"/>
                  <a:ext cx="1438514" cy="13716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C12FAE7C-E06A-48D4-8F8D-A88607355FD7}"/>
                    </a:ext>
                  </a:extLst>
                </p:cNvPr>
                <p:cNvCxnSpPr/>
                <p:nvPr/>
              </p:nvCxnSpPr>
              <p:spPr>
                <a:xfrm>
                  <a:off x="5471434" y="1447007"/>
                  <a:ext cx="91441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Text Box 5">
                <a:extLst>
                  <a:ext uri="{FF2B5EF4-FFF2-40B4-BE49-F238E27FC236}">
                    <a16:creationId xmlns:a16="http://schemas.microsoft.com/office/drawing/2014/main" id="{202693D3-7A8F-49B3-865D-C498F4B8C6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3062" y="5598583"/>
                <a:ext cx="673198" cy="692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Mercy</a:t>
                </a:r>
              </a:p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00"/>
              </a:p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Justice</a:t>
                </a:r>
              </a:p>
            </p:txBody>
          </p:sp>
        </p:grpSp>
        <p:grpSp>
          <p:nvGrpSpPr>
            <p:cNvPr id="39" name="Group 76">
              <a:extLst>
                <a:ext uri="{FF2B5EF4-FFF2-40B4-BE49-F238E27FC236}">
                  <a16:creationId xmlns:a16="http://schemas.microsoft.com/office/drawing/2014/main" id="{3AF9A648-B488-4328-82DA-2C94C5C975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4800" y="5562600"/>
              <a:ext cx="959009" cy="914400"/>
              <a:chOff x="4403560" y="5486400"/>
              <a:chExt cx="959009" cy="914400"/>
            </a:xfrm>
          </p:grpSpPr>
          <p:grpSp>
            <p:nvGrpSpPr>
              <p:cNvPr id="48" name="Group 64">
                <a:extLst>
                  <a:ext uri="{FF2B5EF4-FFF2-40B4-BE49-F238E27FC236}">
                    <a16:creationId xmlns:a16="http://schemas.microsoft.com/office/drawing/2014/main" id="{96BAEDB8-1211-46F7-910D-6DF1F69F2B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03560" y="5486400"/>
                <a:ext cx="959009" cy="914400"/>
                <a:chOff x="5206967" y="758825"/>
                <a:chExt cx="1438514" cy="1371600"/>
              </a:xfrm>
            </p:grpSpPr>
            <p:sp>
              <p:nvSpPr>
                <p:cNvPr id="50" name="Oval 4">
                  <a:extLst>
                    <a:ext uri="{FF2B5EF4-FFF2-40B4-BE49-F238E27FC236}">
                      <a16:creationId xmlns:a16="http://schemas.microsoft.com/office/drawing/2014/main" id="{3FFD2880-8C1C-4B43-8943-C4CDC60CED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6967" y="758825"/>
                  <a:ext cx="1438514" cy="13716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DEBDC169-2337-462A-924E-36172036016A}"/>
                    </a:ext>
                  </a:extLst>
                </p:cNvPr>
                <p:cNvCxnSpPr/>
                <p:nvPr/>
              </p:nvCxnSpPr>
              <p:spPr>
                <a:xfrm>
                  <a:off x="5471503" y="1447007"/>
                  <a:ext cx="91441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 Box 5">
                <a:extLst>
                  <a:ext uri="{FF2B5EF4-FFF2-40B4-BE49-F238E27FC236}">
                    <a16:creationId xmlns:a16="http://schemas.microsoft.com/office/drawing/2014/main" id="{E956A874-79E2-4BD2-825C-997A767F8B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90153" y="5598583"/>
                <a:ext cx="619016" cy="692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Might</a:t>
                </a:r>
              </a:p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00"/>
              </a:p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Right</a:t>
                </a:r>
              </a:p>
            </p:txBody>
          </p:sp>
        </p:grpSp>
        <p:grpSp>
          <p:nvGrpSpPr>
            <p:cNvPr id="40" name="Group 64">
              <a:extLst>
                <a:ext uri="{FF2B5EF4-FFF2-40B4-BE49-F238E27FC236}">
                  <a16:creationId xmlns:a16="http://schemas.microsoft.com/office/drawing/2014/main" id="{2B7B24FB-A14C-4392-A52C-9E3C1F76F7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5562600"/>
              <a:ext cx="959009" cy="914400"/>
              <a:chOff x="5206967" y="758825"/>
              <a:chExt cx="1438514" cy="1371600"/>
            </a:xfrm>
          </p:grpSpPr>
          <p:sp>
            <p:nvSpPr>
              <p:cNvPr id="46" name="Oval 4">
                <a:extLst>
                  <a:ext uri="{FF2B5EF4-FFF2-40B4-BE49-F238E27FC236}">
                    <a16:creationId xmlns:a16="http://schemas.microsoft.com/office/drawing/2014/main" id="{BF5F82B7-E7BD-4078-90C3-050F6B5447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6967" y="758825"/>
                <a:ext cx="1438514" cy="13716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D0ABC99-B12B-4861-80CF-D646C5BADCD3}"/>
                  </a:ext>
                </a:extLst>
              </p:cNvPr>
              <p:cNvCxnSpPr/>
              <p:nvPr/>
            </p:nvCxnSpPr>
            <p:spPr>
              <a:xfrm>
                <a:off x="5471325" y="1447007"/>
                <a:ext cx="91441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64">
              <a:extLst>
                <a:ext uri="{FF2B5EF4-FFF2-40B4-BE49-F238E27FC236}">
                  <a16:creationId xmlns:a16="http://schemas.microsoft.com/office/drawing/2014/main" id="{718A6849-D685-4C19-AC06-2A0F92F990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600" y="4800600"/>
              <a:ext cx="959009" cy="914400"/>
              <a:chOff x="4403560" y="5486400"/>
              <a:chExt cx="959009" cy="914400"/>
            </a:xfrm>
          </p:grpSpPr>
          <p:grpSp>
            <p:nvGrpSpPr>
              <p:cNvPr id="42" name="Group 64">
                <a:extLst>
                  <a:ext uri="{FF2B5EF4-FFF2-40B4-BE49-F238E27FC236}">
                    <a16:creationId xmlns:a16="http://schemas.microsoft.com/office/drawing/2014/main" id="{C7B8F77C-076B-4637-985C-00B8485A60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03560" y="5486400"/>
                <a:ext cx="959009" cy="914400"/>
                <a:chOff x="5206967" y="758825"/>
                <a:chExt cx="1438514" cy="1371600"/>
              </a:xfrm>
            </p:grpSpPr>
            <p:sp>
              <p:nvSpPr>
                <p:cNvPr id="44" name="Oval 4">
                  <a:extLst>
                    <a:ext uri="{FF2B5EF4-FFF2-40B4-BE49-F238E27FC236}">
                      <a16:creationId xmlns:a16="http://schemas.microsoft.com/office/drawing/2014/main" id="{478B3C93-4B2C-4CCF-9A5F-90DD38AC33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6967" y="758825"/>
                  <a:ext cx="1438514" cy="13716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E1CE96E-9B0C-4AD9-A848-825DE014450E}"/>
                    </a:ext>
                  </a:extLst>
                </p:cNvPr>
                <p:cNvCxnSpPr/>
                <p:nvPr/>
              </p:nvCxnSpPr>
              <p:spPr>
                <a:xfrm>
                  <a:off x="5471413" y="1447007"/>
                  <a:ext cx="91441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Text Box 5">
                <a:extLst>
                  <a:ext uri="{FF2B5EF4-FFF2-40B4-BE49-F238E27FC236}">
                    <a16:creationId xmlns:a16="http://schemas.microsoft.com/office/drawing/2014/main" id="{DAB6B896-CA3B-4A65-A798-8255ADDA2B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83521" y="5598583"/>
                <a:ext cx="832280" cy="692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Husband</a:t>
                </a:r>
              </a:p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00"/>
              </a:p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Wife</a:t>
                </a:r>
              </a:p>
            </p:txBody>
          </p:sp>
        </p:grpSp>
      </p:grpSp>
      <p:sp>
        <p:nvSpPr>
          <p:cNvPr id="76" name="Freeform 45">
            <a:extLst>
              <a:ext uri="{FF2B5EF4-FFF2-40B4-BE49-F238E27FC236}">
                <a16:creationId xmlns:a16="http://schemas.microsoft.com/office/drawing/2014/main" id="{28A11D25-F933-4A04-A58E-362272B167F9}"/>
              </a:ext>
            </a:extLst>
          </p:cNvPr>
          <p:cNvSpPr/>
          <p:nvPr/>
        </p:nvSpPr>
        <p:spPr>
          <a:xfrm>
            <a:off x="216568" y="4349328"/>
            <a:ext cx="11975432" cy="1276826"/>
          </a:xfrm>
          <a:custGeom>
            <a:avLst/>
            <a:gdLst>
              <a:gd name="connsiteX0" fmla="*/ 0 w 8783053"/>
              <a:gd name="connsiteY0" fmla="*/ 499398 h 1276826"/>
              <a:gd name="connsiteX1" fmla="*/ 48127 w 8783053"/>
              <a:gd name="connsiteY1" fmla="*/ 475335 h 1276826"/>
              <a:gd name="connsiteX2" fmla="*/ 336885 w 8783053"/>
              <a:gd name="connsiteY2" fmla="*/ 90325 h 1276826"/>
              <a:gd name="connsiteX3" fmla="*/ 348916 w 8783053"/>
              <a:gd name="connsiteY3" fmla="*/ 18135 h 1276826"/>
              <a:gd name="connsiteX4" fmla="*/ 481264 w 8783053"/>
              <a:gd name="connsiteY4" fmla="*/ 234704 h 1276826"/>
              <a:gd name="connsiteX5" fmla="*/ 493295 w 8783053"/>
              <a:gd name="connsiteY5" fmla="*/ 282830 h 1276826"/>
              <a:gd name="connsiteX6" fmla="*/ 553453 w 8783053"/>
              <a:gd name="connsiteY6" fmla="*/ 355019 h 1276826"/>
              <a:gd name="connsiteX7" fmla="*/ 661737 w 8783053"/>
              <a:gd name="connsiteY7" fmla="*/ 451272 h 1276826"/>
              <a:gd name="connsiteX8" fmla="*/ 709864 w 8783053"/>
              <a:gd name="connsiteY8" fmla="*/ 427209 h 1276826"/>
              <a:gd name="connsiteX9" fmla="*/ 745958 w 8783053"/>
              <a:gd name="connsiteY9" fmla="*/ 403146 h 1276826"/>
              <a:gd name="connsiteX10" fmla="*/ 878306 w 8783053"/>
              <a:gd name="connsiteY10" fmla="*/ 367051 h 1276826"/>
              <a:gd name="connsiteX11" fmla="*/ 938464 w 8783053"/>
              <a:gd name="connsiteY11" fmla="*/ 318925 h 1276826"/>
              <a:gd name="connsiteX12" fmla="*/ 1022685 w 8783053"/>
              <a:gd name="connsiteY12" fmla="*/ 282830 h 1276826"/>
              <a:gd name="connsiteX13" fmla="*/ 1155032 w 8783053"/>
              <a:gd name="connsiteY13" fmla="*/ 162514 h 1276826"/>
              <a:gd name="connsiteX14" fmla="*/ 1239253 w 8783053"/>
              <a:gd name="connsiteY14" fmla="*/ 102356 h 1276826"/>
              <a:gd name="connsiteX15" fmla="*/ 1299411 w 8783053"/>
              <a:gd name="connsiteY15" fmla="*/ 174546 h 1276826"/>
              <a:gd name="connsiteX16" fmla="*/ 1371600 w 8783053"/>
              <a:gd name="connsiteY16" fmla="*/ 222672 h 1276826"/>
              <a:gd name="connsiteX17" fmla="*/ 1395664 w 8783053"/>
              <a:gd name="connsiteY17" fmla="*/ 246735 h 1276826"/>
              <a:gd name="connsiteX18" fmla="*/ 1540043 w 8783053"/>
              <a:gd name="connsiteY18" fmla="*/ 342988 h 1276826"/>
              <a:gd name="connsiteX19" fmla="*/ 1576137 w 8783053"/>
              <a:gd name="connsiteY19" fmla="*/ 355019 h 1276826"/>
              <a:gd name="connsiteX20" fmla="*/ 1816769 w 8783053"/>
              <a:gd name="connsiteY20" fmla="*/ 342988 h 1276826"/>
              <a:gd name="connsiteX21" fmla="*/ 1864895 w 8783053"/>
              <a:gd name="connsiteY21" fmla="*/ 306893 h 1276826"/>
              <a:gd name="connsiteX22" fmla="*/ 1900990 w 8783053"/>
              <a:gd name="connsiteY22" fmla="*/ 294861 h 1276826"/>
              <a:gd name="connsiteX23" fmla="*/ 1937085 w 8783053"/>
              <a:gd name="connsiteY23" fmla="*/ 258767 h 1276826"/>
              <a:gd name="connsiteX24" fmla="*/ 1985211 w 8783053"/>
              <a:gd name="connsiteY24" fmla="*/ 234704 h 1276826"/>
              <a:gd name="connsiteX25" fmla="*/ 2009274 w 8783053"/>
              <a:gd name="connsiteY25" fmla="*/ 198609 h 1276826"/>
              <a:gd name="connsiteX26" fmla="*/ 2141621 w 8783053"/>
              <a:gd name="connsiteY26" fmla="*/ 150483 h 1276826"/>
              <a:gd name="connsiteX27" fmla="*/ 2298032 w 8783053"/>
              <a:gd name="connsiteY27" fmla="*/ 210640 h 1276826"/>
              <a:gd name="connsiteX28" fmla="*/ 2442411 w 8783053"/>
              <a:gd name="connsiteY28" fmla="*/ 318925 h 1276826"/>
              <a:gd name="connsiteX29" fmla="*/ 2478506 w 8783053"/>
              <a:gd name="connsiteY29" fmla="*/ 342988 h 1276826"/>
              <a:gd name="connsiteX30" fmla="*/ 2562727 w 8783053"/>
              <a:gd name="connsiteY30" fmla="*/ 367051 h 1276826"/>
              <a:gd name="connsiteX31" fmla="*/ 2598821 w 8783053"/>
              <a:gd name="connsiteY31" fmla="*/ 379083 h 1276826"/>
              <a:gd name="connsiteX32" fmla="*/ 2707106 w 8783053"/>
              <a:gd name="connsiteY32" fmla="*/ 391114 h 1276826"/>
              <a:gd name="connsiteX33" fmla="*/ 2743200 w 8783053"/>
              <a:gd name="connsiteY33" fmla="*/ 403146 h 1276826"/>
              <a:gd name="connsiteX34" fmla="*/ 2971800 w 8783053"/>
              <a:gd name="connsiteY34" fmla="*/ 379083 h 1276826"/>
              <a:gd name="connsiteX35" fmla="*/ 3116179 w 8783053"/>
              <a:gd name="connsiteY35" fmla="*/ 270798 h 1276826"/>
              <a:gd name="connsiteX36" fmla="*/ 3368843 w 8783053"/>
              <a:gd name="connsiteY36" fmla="*/ 162514 h 1276826"/>
              <a:gd name="connsiteX37" fmla="*/ 3585411 w 8783053"/>
              <a:gd name="connsiteY37" fmla="*/ 66261 h 1276826"/>
              <a:gd name="connsiteX38" fmla="*/ 3645569 w 8783053"/>
              <a:gd name="connsiteY38" fmla="*/ 102356 h 1276826"/>
              <a:gd name="connsiteX39" fmla="*/ 3826043 w 8783053"/>
              <a:gd name="connsiteY39" fmla="*/ 258767 h 1276826"/>
              <a:gd name="connsiteX40" fmla="*/ 4379495 w 8783053"/>
              <a:gd name="connsiteY40" fmla="*/ 583619 h 1276826"/>
              <a:gd name="connsiteX41" fmla="*/ 4644190 w 8783053"/>
              <a:gd name="connsiteY41" fmla="*/ 727998 h 1276826"/>
              <a:gd name="connsiteX42" fmla="*/ 4752474 w 8783053"/>
              <a:gd name="connsiteY42" fmla="*/ 667840 h 1276826"/>
              <a:gd name="connsiteX43" fmla="*/ 4969043 w 8783053"/>
              <a:gd name="connsiteY43" fmla="*/ 583619 h 1276826"/>
              <a:gd name="connsiteX44" fmla="*/ 5089358 w 8783053"/>
              <a:gd name="connsiteY44" fmla="*/ 547525 h 1276826"/>
              <a:gd name="connsiteX45" fmla="*/ 5221706 w 8783053"/>
              <a:gd name="connsiteY45" fmla="*/ 619714 h 1276826"/>
              <a:gd name="connsiteX46" fmla="*/ 5378116 w 8783053"/>
              <a:gd name="connsiteY46" fmla="*/ 703935 h 1276826"/>
              <a:gd name="connsiteX47" fmla="*/ 5462337 w 8783053"/>
              <a:gd name="connsiteY47" fmla="*/ 764093 h 1276826"/>
              <a:gd name="connsiteX48" fmla="*/ 5498432 w 8783053"/>
              <a:gd name="connsiteY48" fmla="*/ 776125 h 1276826"/>
              <a:gd name="connsiteX49" fmla="*/ 5546558 w 8783053"/>
              <a:gd name="connsiteY49" fmla="*/ 800188 h 1276826"/>
              <a:gd name="connsiteX50" fmla="*/ 5630779 w 8783053"/>
              <a:gd name="connsiteY50" fmla="*/ 860346 h 1276826"/>
              <a:gd name="connsiteX51" fmla="*/ 5859379 w 8783053"/>
              <a:gd name="connsiteY51" fmla="*/ 968630 h 1276826"/>
              <a:gd name="connsiteX52" fmla="*/ 5991727 w 8783053"/>
              <a:gd name="connsiteY52" fmla="*/ 932535 h 1276826"/>
              <a:gd name="connsiteX53" fmla="*/ 6039853 w 8783053"/>
              <a:gd name="connsiteY53" fmla="*/ 908472 h 1276826"/>
              <a:gd name="connsiteX54" fmla="*/ 6112043 w 8783053"/>
              <a:gd name="connsiteY54" fmla="*/ 884409 h 1276826"/>
              <a:gd name="connsiteX55" fmla="*/ 6256421 w 8783053"/>
              <a:gd name="connsiteY55" fmla="*/ 824251 h 1276826"/>
              <a:gd name="connsiteX56" fmla="*/ 6388769 w 8783053"/>
              <a:gd name="connsiteY56" fmla="*/ 776125 h 1276826"/>
              <a:gd name="connsiteX57" fmla="*/ 6485021 w 8783053"/>
              <a:gd name="connsiteY57" fmla="*/ 740030 h 1276826"/>
              <a:gd name="connsiteX58" fmla="*/ 6533148 w 8783053"/>
              <a:gd name="connsiteY58" fmla="*/ 764093 h 1276826"/>
              <a:gd name="connsiteX59" fmla="*/ 6821906 w 8783053"/>
              <a:gd name="connsiteY59" fmla="*/ 872377 h 1276826"/>
              <a:gd name="connsiteX60" fmla="*/ 6870032 w 8783053"/>
              <a:gd name="connsiteY60" fmla="*/ 884409 h 1276826"/>
              <a:gd name="connsiteX61" fmla="*/ 7158790 w 8783053"/>
              <a:gd name="connsiteY61" fmla="*/ 896440 h 1276826"/>
              <a:gd name="connsiteX62" fmla="*/ 8037095 w 8783053"/>
              <a:gd name="connsiteY62" fmla="*/ 908472 h 1276826"/>
              <a:gd name="connsiteX63" fmla="*/ 8157411 w 8783053"/>
              <a:gd name="connsiteY63" fmla="*/ 992693 h 1276826"/>
              <a:gd name="connsiteX64" fmla="*/ 8205537 w 8783053"/>
              <a:gd name="connsiteY64" fmla="*/ 1052851 h 1276826"/>
              <a:gd name="connsiteX65" fmla="*/ 8313821 w 8783053"/>
              <a:gd name="connsiteY65" fmla="*/ 1125040 h 1276826"/>
              <a:gd name="connsiteX66" fmla="*/ 8373979 w 8783053"/>
              <a:gd name="connsiteY66" fmla="*/ 1185198 h 1276826"/>
              <a:gd name="connsiteX67" fmla="*/ 8458200 w 8783053"/>
              <a:gd name="connsiteY67" fmla="*/ 1245356 h 1276826"/>
              <a:gd name="connsiteX68" fmla="*/ 8482264 w 8783053"/>
              <a:gd name="connsiteY68" fmla="*/ 1269419 h 1276826"/>
              <a:gd name="connsiteX69" fmla="*/ 8783053 w 8783053"/>
              <a:gd name="connsiteY69" fmla="*/ 1269419 h 127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8783053" h="1276826">
                <a:moveTo>
                  <a:pt x="0" y="499398"/>
                </a:moveTo>
                <a:cubicBezTo>
                  <a:pt x="16042" y="491377"/>
                  <a:pt x="36347" y="488860"/>
                  <a:pt x="48127" y="475335"/>
                </a:cubicBezTo>
                <a:cubicBezTo>
                  <a:pt x="315408" y="168457"/>
                  <a:pt x="279389" y="262804"/>
                  <a:pt x="336885" y="90325"/>
                </a:cubicBezTo>
                <a:cubicBezTo>
                  <a:pt x="340895" y="66262"/>
                  <a:pt x="328931" y="4145"/>
                  <a:pt x="348916" y="18135"/>
                </a:cubicBezTo>
                <a:cubicBezTo>
                  <a:pt x="400070" y="53943"/>
                  <a:pt x="457294" y="162794"/>
                  <a:pt x="481264" y="234704"/>
                </a:cubicBezTo>
                <a:cubicBezTo>
                  <a:pt x="486493" y="250391"/>
                  <a:pt x="486781" y="267631"/>
                  <a:pt x="493295" y="282830"/>
                </a:cubicBezTo>
                <a:cubicBezTo>
                  <a:pt x="507765" y="316594"/>
                  <a:pt x="529527" y="328102"/>
                  <a:pt x="553453" y="355019"/>
                </a:cubicBezTo>
                <a:cubicBezTo>
                  <a:pt x="633691" y="445287"/>
                  <a:pt x="580671" y="410739"/>
                  <a:pt x="661737" y="451272"/>
                </a:cubicBezTo>
                <a:cubicBezTo>
                  <a:pt x="677779" y="443251"/>
                  <a:pt x="694291" y="436108"/>
                  <a:pt x="709864" y="427209"/>
                </a:cubicBezTo>
                <a:cubicBezTo>
                  <a:pt x="722419" y="420035"/>
                  <a:pt x="732744" y="409019"/>
                  <a:pt x="745958" y="403146"/>
                </a:cubicBezTo>
                <a:cubicBezTo>
                  <a:pt x="795914" y="380943"/>
                  <a:pt x="826842" y="377344"/>
                  <a:pt x="878306" y="367051"/>
                </a:cubicBezTo>
                <a:cubicBezTo>
                  <a:pt x="898359" y="351009"/>
                  <a:pt x="917097" y="333170"/>
                  <a:pt x="938464" y="318925"/>
                </a:cubicBezTo>
                <a:cubicBezTo>
                  <a:pt x="968204" y="299098"/>
                  <a:pt x="990597" y="293525"/>
                  <a:pt x="1022685" y="282830"/>
                </a:cubicBezTo>
                <a:cubicBezTo>
                  <a:pt x="1096532" y="233598"/>
                  <a:pt x="1048554" y="268992"/>
                  <a:pt x="1155032" y="162514"/>
                </a:cubicBezTo>
                <a:cubicBezTo>
                  <a:pt x="1212126" y="105420"/>
                  <a:pt x="1181635" y="121562"/>
                  <a:pt x="1239253" y="102356"/>
                </a:cubicBezTo>
                <a:cubicBezTo>
                  <a:pt x="1260643" y="134441"/>
                  <a:pt x="1267343" y="149604"/>
                  <a:pt x="1299411" y="174546"/>
                </a:cubicBezTo>
                <a:cubicBezTo>
                  <a:pt x="1322239" y="192301"/>
                  <a:pt x="1348464" y="205320"/>
                  <a:pt x="1371600" y="222672"/>
                </a:cubicBezTo>
                <a:cubicBezTo>
                  <a:pt x="1380675" y="229478"/>
                  <a:pt x="1386950" y="239473"/>
                  <a:pt x="1395664" y="246735"/>
                </a:cubicBezTo>
                <a:cubicBezTo>
                  <a:pt x="1434783" y="279334"/>
                  <a:pt x="1500891" y="321632"/>
                  <a:pt x="1540043" y="342988"/>
                </a:cubicBezTo>
                <a:cubicBezTo>
                  <a:pt x="1551177" y="349061"/>
                  <a:pt x="1564106" y="351009"/>
                  <a:pt x="1576137" y="355019"/>
                </a:cubicBezTo>
                <a:cubicBezTo>
                  <a:pt x="1656348" y="351009"/>
                  <a:pt x="1737551" y="356191"/>
                  <a:pt x="1816769" y="342988"/>
                </a:cubicBezTo>
                <a:cubicBezTo>
                  <a:pt x="1836549" y="339691"/>
                  <a:pt x="1847485" y="316842"/>
                  <a:pt x="1864895" y="306893"/>
                </a:cubicBezTo>
                <a:cubicBezTo>
                  <a:pt x="1875906" y="300601"/>
                  <a:pt x="1888958" y="298872"/>
                  <a:pt x="1900990" y="294861"/>
                </a:cubicBezTo>
                <a:cubicBezTo>
                  <a:pt x="1913022" y="282830"/>
                  <a:pt x="1923239" y="268657"/>
                  <a:pt x="1937085" y="258767"/>
                </a:cubicBezTo>
                <a:cubicBezTo>
                  <a:pt x="1951680" y="248342"/>
                  <a:pt x="1971433" y="246186"/>
                  <a:pt x="1985211" y="234704"/>
                </a:cubicBezTo>
                <a:cubicBezTo>
                  <a:pt x="1996320" y="225447"/>
                  <a:pt x="1999049" y="208834"/>
                  <a:pt x="2009274" y="198609"/>
                </a:cubicBezTo>
                <a:cubicBezTo>
                  <a:pt x="2044613" y="163270"/>
                  <a:pt x="2096002" y="161888"/>
                  <a:pt x="2141621" y="150483"/>
                </a:cubicBezTo>
                <a:cubicBezTo>
                  <a:pt x="2193758" y="170535"/>
                  <a:pt x="2248549" y="184721"/>
                  <a:pt x="2298032" y="210640"/>
                </a:cubicBezTo>
                <a:cubicBezTo>
                  <a:pt x="2326120" y="225353"/>
                  <a:pt x="2404304" y="293521"/>
                  <a:pt x="2442411" y="318925"/>
                </a:cubicBezTo>
                <a:cubicBezTo>
                  <a:pt x="2454443" y="326946"/>
                  <a:pt x="2465080" y="337618"/>
                  <a:pt x="2478506" y="342988"/>
                </a:cubicBezTo>
                <a:cubicBezTo>
                  <a:pt x="2505615" y="353831"/>
                  <a:pt x="2534761" y="358661"/>
                  <a:pt x="2562727" y="367051"/>
                </a:cubicBezTo>
                <a:cubicBezTo>
                  <a:pt x="2574874" y="370695"/>
                  <a:pt x="2586311" y="376998"/>
                  <a:pt x="2598821" y="379083"/>
                </a:cubicBezTo>
                <a:cubicBezTo>
                  <a:pt x="2634644" y="385053"/>
                  <a:pt x="2671011" y="387104"/>
                  <a:pt x="2707106" y="391114"/>
                </a:cubicBezTo>
                <a:cubicBezTo>
                  <a:pt x="2719137" y="395125"/>
                  <a:pt x="2730531" y="403722"/>
                  <a:pt x="2743200" y="403146"/>
                </a:cubicBezTo>
                <a:cubicBezTo>
                  <a:pt x="2819742" y="399667"/>
                  <a:pt x="2897814" y="399002"/>
                  <a:pt x="2971800" y="379083"/>
                </a:cubicBezTo>
                <a:cubicBezTo>
                  <a:pt x="3001646" y="371048"/>
                  <a:pt x="3085110" y="290569"/>
                  <a:pt x="3116179" y="270798"/>
                </a:cubicBezTo>
                <a:cubicBezTo>
                  <a:pt x="3172637" y="234870"/>
                  <a:pt x="3340845" y="174513"/>
                  <a:pt x="3368843" y="162514"/>
                </a:cubicBezTo>
                <a:cubicBezTo>
                  <a:pt x="3748042" y="0"/>
                  <a:pt x="3395519" y="142220"/>
                  <a:pt x="3585411" y="66261"/>
                </a:cubicBezTo>
                <a:cubicBezTo>
                  <a:pt x="3605464" y="78293"/>
                  <a:pt x="3627308" y="87747"/>
                  <a:pt x="3645569" y="102356"/>
                </a:cubicBezTo>
                <a:cubicBezTo>
                  <a:pt x="3707731" y="152086"/>
                  <a:pt x="3759472" y="215114"/>
                  <a:pt x="3826043" y="258767"/>
                </a:cubicBezTo>
                <a:cubicBezTo>
                  <a:pt x="4004928" y="376069"/>
                  <a:pt x="4188163" y="487953"/>
                  <a:pt x="4379495" y="583619"/>
                </a:cubicBezTo>
                <a:cubicBezTo>
                  <a:pt x="4581778" y="684760"/>
                  <a:pt x="4494704" y="634570"/>
                  <a:pt x="4644190" y="727998"/>
                </a:cubicBezTo>
                <a:cubicBezTo>
                  <a:pt x="4820618" y="692714"/>
                  <a:pt x="4585578" y="751288"/>
                  <a:pt x="4752474" y="667840"/>
                </a:cubicBezTo>
                <a:cubicBezTo>
                  <a:pt x="4821753" y="633200"/>
                  <a:pt x="4896518" y="610816"/>
                  <a:pt x="4969043" y="583619"/>
                </a:cubicBezTo>
                <a:cubicBezTo>
                  <a:pt x="5027630" y="561649"/>
                  <a:pt x="5035719" y="560934"/>
                  <a:pt x="5089358" y="547525"/>
                </a:cubicBezTo>
                <a:cubicBezTo>
                  <a:pt x="5207057" y="571064"/>
                  <a:pt x="5092717" y="538247"/>
                  <a:pt x="5221706" y="619714"/>
                </a:cubicBezTo>
                <a:cubicBezTo>
                  <a:pt x="5271771" y="651334"/>
                  <a:pt x="5327340" y="673469"/>
                  <a:pt x="5378116" y="703935"/>
                </a:cubicBezTo>
                <a:cubicBezTo>
                  <a:pt x="5407699" y="721685"/>
                  <a:pt x="5432754" y="746343"/>
                  <a:pt x="5462337" y="764093"/>
                </a:cubicBezTo>
                <a:cubicBezTo>
                  <a:pt x="5473212" y="770618"/>
                  <a:pt x="5486775" y="771129"/>
                  <a:pt x="5498432" y="776125"/>
                </a:cubicBezTo>
                <a:cubicBezTo>
                  <a:pt x="5514917" y="783190"/>
                  <a:pt x="5531427" y="790559"/>
                  <a:pt x="5546558" y="800188"/>
                </a:cubicBezTo>
                <a:cubicBezTo>
                  <a:pt x="5575664" y="818710"/>
                  <a:pt x="5600403" y="843990"/>
                  <a:pt x="5630779" y="860346"/>
                </a:cubicBezTo>
                <a:cubicBezTo>
                  <a:pt x="5705017" y="900320"/>
                  <a:pt x="5859379" y="968630"/>
                  <a:pt x="5859379" y="968630"/>
                </a:cubicBezTo>
                <a:cubicBezTo>
                  <a:pt x="5919794" y="956547"/>
                  <a:pt x="5930669" y="956958"/>
                  <a:pt x="5991727" y="932535"/>
                </a:cubicBezTo>
                <a:cubicBezTo>
                  <a:pt x="6008380" y="925874"/>
                  <a:pt x="6023200" y="915133"/>
                  <a:pt x="6039853" y="908472"/>
                </a:cubicBezTo>
                <a:cubicBezTo>
                  <a:pt x="6063404" y="899052"/>
                  <a:pt x="6088403" y="893602"/>
                  <a:pt x="6112043" y="884409"/>
                </a:cubicBezTo>
                <a:cubicBezTo>
                  <a:pt x="6160635" y="865512"/>
                  <a:pt x="6207869" y="843250"/>
                  <a:pt x="6256421" y="824251"/>
                </a:cubicBezTo>
                <a:cubicBezTo>
                  <a:pt x="6300136" y="807145"/>
                  <a:pt x="6345184" y="793559"/>
                  <a:pt x="6388769" y="776125"/>
                </a:cubicBezTo>
                <a:cubicBezTo>
                  <a:pt x="6493633" y="734179"/>
                  <a:pt x="6380821" y="766079"/>
                  <a:pt x="6485021" y="740030"/>
                </a:cubicBezTo>
                <a:cubicBezTo>
                  <a:pt x="6501063" y="748051"/>
                  <a:pt x="6516454" y="757535"/>
                  <a:pt x="6533148" y="764093"/>
                </a:cubicBezTo>
                <a:cubicBezTo>
                  <a:pt x="6628827" y="801681"/>
                  <a:pt x="6722178" y="847444"/>
                  <a:pt x="6821906" y="872377"/>
                </a:cubicBezTo>
                <a:cubicBezTo>
                  <a:pt x="6837948" y="876388"/>
                  <a:pt x="6853538" y="883231"/>
                  <a:pt x="6870032" y="884409"/>
                </a:cubicBezTo>
                <a:cubicBezTo>
                  <a:pt x="6966123" y="891273"/>
                  <a:pt x="7062474" y="894454"/>
                  <a:pt x="7158790" y="896440"/>
                </a:cubicBezTo>
                <a:lnTo>
                  <a:pt x="8037095" y="908472"/>
                </a:lnTo>
                <a:cubicBezTo>
                  <a:pt x="8077200" y="936546"/>
                  <a:pt x="8126829" y="954466"/>
                  <a:pt x="8157411" y="992693"/>
                </a:cubicBezTo>
                <a:cubicBezTo>
                  <a:pt x="8173453" y="1012746"/>
                  <a:pt x="8185933" y="1036263"/>
                  <a:pt x="8205537" y="1052851"/>
                </a:cubicBezTo>
                <a:cubicBezTo>
                  <a:pt x="8238653" y="1080872"/>
                  <a:pt x="8279710" y="1098239"/>
                  <a:pt x="8313821" y="1125040"/>
                </a:cubicBezTo>
                <a:cubicBezTo>
                  <a:pt x="8336120" y="1142561"/>
                  <a:pt x="8352193" y="1167043"/>
                  <a:pt x="8373979" y="1185198"/>
                </a:cubicBezTo>
                <a:cubicBezTo>
                  <a:pt x="8400483" y="1207284"/>
                  <a:pt x="8430967" y="1224175"/>
                  <a:pt x="8458200" y="1245356"/>
                </a:cubicBezTo>
                <a:cubicBezTo>
                  <a:pt x="8467154" y="1252320"/>
                  <a:pt x="8470951" y="1268581"/>
                  <a:pt x="8482264" y="1269419"/>
                </a:cubicBezTo>
                <a:cubicBezTo>
                  <a:pt x="8582253" y="1276826"/>
                  <a:pt x="8682790" y="1269419"/>
                  <a:pt x="8783053" y="1269419"/>
                </a:cubicBezTo>
              </a:path>
            </a:pathLst>
          </a:custGeom>
          <a:ln w="28575">
            <a:solidFill>
              <a:schemeClr val="accent1">
                <a:lumMod val="20000"/>
                <a:lumOff val="8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TextBox 210">
            <a:extLst>
              <a:ext uri="{FF2B5EF4-FFF2-40B4-BE49-F238E27FC236}">
                <a16:creationId xmlns:a16="http://schemas.microsoft.com/office/drawing/2014/main" id="{04F5657B-F567-4546-9E56-E68597030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29972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Everlasting Death</a:t>
            </a:r>
          </a:p>
        </p:txBody>
      </p:sp>
      <p:sp>
        <p:nvSpPr>
          <p:cNvPr id="78" name="TextBox 211">
            <a:extLst>
              <a:ext uri="{FF2B5EF4-FFF2-40B4-BE49-F238E27FC236}">
                <a16:creationId xmlns:a16="http://schemas.microsoft.com/office/drawing/2014/main" id="{40E63605-DBB0-44A2-B2C1-7B69B530C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037013"/>
            <a:ext cx="1219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Eternal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Life</a:t>
            </a:r>
          </a:p>
        </p:txBody>
      </p:sp>
      <p:sp>
        <p:nvSpPr>
          <p:cNvPr id="79" name="TextBox 79">
            <a:extLst>
              <a:ext uri="{FF2B5EF4-FFF2-40B4-BE49-F238E27FC236}">
                <a16:creationId xmlns:a16="http://schemas.microsoft.com/office/drawing/2014/main" id="{F6D4E087-D302-443F-AF48-5CC151554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98488"/>
            <a:ext cx="423553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WHEN FISHING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An Old English Proverb: </a:t>
            </a:r>
            <a:r>
              <a:rPr lang="en-US" altLang="en-US" sz="1800" dirty="0"/>
              <a:t>“A fish rots from the head down”</a:t>
            </a:r>
          </a:p>
        </p:txBody>
      </p:sp>
      <p:grpSp>
        <p:nvGrpSpPr>
          <p:cNvPr id="80" name="Group 92">
            <a:extLst>
              <a:ext uri="{FF2B5EF4-FFF2-40B4-BE49-F238E27FC236}">
                <a16:creationId xmlns:a16="http://schemas.microsoft.com/office/drawing/2014/main" id="{D8DF7B79-9E46-4D22-A504-9FE2E2FC4A73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119313"/>
            <a:ext cx="3886200" cy="2616200"/>
            <a:chOff x="304800" y="2119142"/>
            <a:chExt cx="3886200" cy="2615676"/>
          </a:xfrm>
        </p:grpSpPr>
        <p:sp>
          <p:nvSpPr>
            <p:cNvPr id="81" name="TextBox 84">
              <a:extLst>
                <a:ext uri="{FF2B5EF4-FFF2-40B4-BE49-F238E27FC236}">
                  <a16:creationId xmlns:a16="http://schemas.microsoft.com/office/drawing/2014/main" id="{1C2BCCAD-9E85-44A8-95FB-1C8F870040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2119142"/>
              <a:ext cx="3886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Tier 1 </a:t>
              </a:r>
              <a:r>
                <a:rPr lang="en-US" altLang="en-US" sz="1400"/>
                <a:t>… Is the </a:t>
              </a:r>
              <a:r>
                <a:rPr lang="en-US" altLang="en-US" sz="1400" b="1"/>
                <a:t>Head</a:t>
              </a:r>
              <a:r>
                <a:rPr lang="en-US" altLang="en-US" sz="1400"/>
                <a:t> of the Fish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Tier 2 </a:t>
              </a:r>
              <a:r>
                <a:rPr lang="en-US" altLang="en-US" sz="1400"/>
                <a:t>… Is the </a:t>
              </a:r>
              <a:r>
                <a:rPr lang="en-US" altLang="en-US" sz="1400" b="1"/>
                <a:t>Tail </a:t>
              </a:r>
              <a:r>
                <a:rPr lang="en-US" altLang="en-US" sz="1400"/>
                <a:t>of the Fish </a:t>
              </a:r>
              <a:endParaRPr lang="en-US" altLang="en-US" sz="1400" b="1"/>
            </a:p>
          </p:txBody>
        </p:sp>
        <p:sp>
          <p:nvSpPr>
            <p:cNvPr id="82" name="TextBox 85">
              <a:extLst>
                <a:ext uri="{FF2B5EF4-FFF2-40B4-BE49-F238E27FC236}">
                  <a16:creationId xmlns:a16="http://schemas.microsoft.com/office/drawing/2014/main" id="{B4B18FBD-F8FB-4ED6-84A8-6DFB5655A8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039" y="3657600"/>
              <a:ext cx="662361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/>
                <a:t>Tier 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b="1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/>
                <a:t>Tier 2</a:t>
              </a:r>
            </a:p>
          </p:txBody>
        </p:sp>
      </p:grpSp>
      <p:grpSp>
        <p:nvGrpSpPr>
          <p:cNvPr id="83" name="Group 81">
            <a:extLst>
              <a:ext uri="{FF2B5EF4-FFF2-40B4-BE49-F238E27FC236}">
                <a16:creationId xmlns:a16="http://schemas.microsoft.com/office/drawing/2014/main" id="{A165ECD0-F7AC-429A-9DA9-C10AC7525A54}"/>
              </a:ext>
            </a:extLst>
          </p:cNvPr>
          <p:cNvGrpSpPr>
            <a:grpSpLocks/>
          </p:cNvGrpSpPr>
          <p:nvPr/>
        </p:nvGrpSpPr>
        <p:grpSpPr bwMode="auto">
          <a:xfrm>
            <a:off x="327025" y="2678113"/>
            <a:ext cx="4510088" cy="903287"/>
            <a:chOff x="326413" y="2677885"/>
            <a:chExt cx="4510722" cy="903515"/>
          </a:xfrm>
        </p:grpSpPr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A2FF4251-F061-4C21-A9DC-952F538B1099}"/>
                </a:ext>
              </a:extLst>
            </p:cNvPr>
            <p:cNvCxnSpPr/>
            <p:nvPr/>
          </p:nvCxnSpPr>
          <p:spPr>
            <a:xfrm rot="16200000" flipH="1">
              <a:off x="1333000" y="3086001"/>
              <a:ext cx="533535" cy="45726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3">
              <a:extLst>
                <a:ext uri="{FF2B5EF4-FFF2-40B4-BE49-F238E27FC236}">
                  <a16:creationId xmlns:a16="http://schemas.microsoft.com/office/drawing/2014/main" id="{F8AF6BC0-30B3-4E51-BC22-B2ACFE284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13" y="2677885"/>
              <a:ext cx="45107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</a:rPr>
                <a:t>Check</a:t>
              </a:r>
              <a:r>
                <a:rPr lang="en-US" altLang="en-US" sz="1400"/>
                <a:t> … the </a:t>
              </a:r>
              <a:r>
                <a:rPr lang="en-US" altLang="en-US" sz="1400" b="1"/>
                <a:t>Danger</a:t>
              </a:r>
              <a:r>
                <a:rPr lang="en-US" altLang="en-US" sz="1400"/>
                <a:t> is Always </a:t>
              </a:r>
              <a:r>
                <a:rPr lang="en-US" altLang="en-US" sz="1400" b="1"/>
                <a:t>Tier 1 </a:t>
              </a:r>
              <a:r>
                <a:rPr lang="en-US" altLang="en-US" sz="1400"/>
                <a:t>… the </a:t>
              </a:r>
              <a:r>
                <a:rPr lang="en-US" altLang="en-US" sz="1400" b="1"/>
                <a:t>Head</a:t>
              </a:r>
              <a:r>
                <a:rPr lang="en-US" altLang="en-US" sz="1400"/>
                <a:t> of the </a:t>
              </a:r>
              <a:r>
                <a:rPr lang="en-US" altLang="en-US" sz="1400" b="1"/>
                <a:t>Fish </a:t>
              </a:r>
            </a:p>
          </p:txBody>
        </p:sp>
      </p:grpSp>
      <p:sp>
        <p:nvSpPr>
          <p:cNvPr id="86" name="Text Box 5">
            <a:extLst>
              <a:ext uri="{FF2B5EF4-FFF2-40B4-BE49-F238E27FC236}">
                <a16:creationId xmlns:a16="http://schemas.microsoft.com/office/drawing/2014/main" id="{78C89D93-6C1B-4C1A-A7CB-52E86437F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5675313"/>
            <a:ext cx="6556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400"/>
              <a:t>Family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en-US" sz="200"/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400"/>
              <a:t>Self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C51CED3-E989-4AD7-B272-0B30271F2766}"/>
              </a:ext>
            </a:extLst>
          </p:cNvPr>
          <p:cNvGrpSpPr>
            <a:grpSpLocks/>
          </p:cNvGrpSpPr>
          <p:nvPr/>
        </p:nvGrpSpPr>
        <p:grpSpPr bwMode="auto">
          <a:xfrm>
            <a:off x="6715125" y="3352800"/>
            <a:ext cx="914400" cy="850900"/>
            <a:chOff x="6715648" y="3352800"/>
            <a:chExt cx="914400" cy="850900"/>
          </a:xfrm>
        </p:grpSpPr>
        <p:pic>
          <p:nvPicPr>
            <p:cNvPr id="88" name="Picture 3">
              <a:extLst>
                <a:ext uri="{FF2B5EF4-FFF2-40B4-BE49-F238E27FC236}">
                  <a16:creationId xmlns:a16="http://schemas.microsoft.com/office/drawing/2014/main" id="{45C8E242-B8E2-46B4-938A-C4F924B90A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3502025"/>
              <a:ext cx="84772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TextBox 72">
              <a:extLst>
                <a:ext uri="{FF2B5EF4-FFF2-40B4-BE49-F238E27FC236}">
                  <a16:creationId xmlns:a16="http://schemas.microsoft.com/office/drawing/2014/main" id="{5798D31D-E7CD-4CE5-A5C4-3D055803CA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1488" y="3797300"/>
              <a:ext cx="774700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/>
                <a:t>False Beliefs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F85DD2C-C75A-4E8D-A0D3-A5D64C4531CF}"/>
                </a:ext>
              </a:extLst>
            </p:cNvPr>
            <p:cNvSpPr/>
            <p:nvPr/>
          </p:nvSpPr>
          <p:spPr>
            <a:xfrm>
              <a:off x="6715648" y="3454400"/>
              <a:ext cx="914400" cy="4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78F9CB2-F932-4540-BAA5-8612B691C4F7}"/>
                </a:ext>
              </a:extLst>
            </p:cNvPr>
            <p:cNvSpPr/>
            <p:nvPr/>
          </p:nvSpPr>
          <p:spPr>
            <a:xfrm>
              <a:off x="6725173" y="3352800"/>
              <a:ext cx="762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92" name="TextBox 209">
            <a:extLst>
              <a:ext uri="{FF2B5EF4-FFF2-40B4-BE49-F238E27FC236}">
                <a16:creationId xmlns:a16="http://schemas.microsoft.com/office/drawing/2014/main" id="{4CC825DA-EE68-4201-8C3F-820F58589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2554288"/>
            <a:ext cx="1503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solidFill>
                  <a:srgbClr val="FFC000"/>
                </a:solidFill>
              </a:rPr>
              <a:t>NOW WHAT? </a:t>
            </a:r>
          </a:p>
        </p:txBody>
      </p:sp>
    </p:spTree>
    <p:extLst>
      <p:ext uri="{BB962C8B-B14F-4D97-AF65-F5344CB8AC3E}">
        <p14:creationId xmlns:p14="http://schemas.microsoft.com/office/powerpoint/2010/main" val="5142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13</a:t>
            </a:fld>
            <a:endParaRPr lang="en-US" dirty="0"/>
          </a:p>
        </p:txBody>
      </p:sp>
      <p:sp>
        <p:nvSpPr>
          <p:cNvPr id="5" name="TextBox 30">
            <a:extLst>
              <a:ext uri="{FF2B5EF4-FFF2-40B4-BE49-F238E27FC236}">
                <a16:creationId xmlns:a16="http://schemas.microsoft.com/office/drawing/2014/main" id="{20EEE371-C34A-4D1E-B777-F684B2BBB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6" y="685800"/>
            <a:ext cx="118332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200" dirty="0">
                <a:solidFill>
                  <a:schemeClr val="bg1"/>
                </a:solidFill>
              </a:rPr>
              <a:t>Concentrate on your skills as a fisherman, without letting the fish distract you. Ask two questions: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2FE648-E938-4A01-BC25-7F78C954186A}"/>
              </a:ext>
            </a:extLst>
          </p:cNvPr>
          <p:cNvGrpSpPr>
            <a:grpSpLocks/>
          </p:cNvGrpSpPr>
          <p:nvPr/>
        </p:nvGrpSpPr>
        <p:grpSpPr bwMode="auto">
          <a:xfrm>
            <a:off x="4231820" y="4483196"/>
            <a:ext cx="1573212" cy="1046675"/>
            <a:chOff x="3697288" y="5222875"/>
            <a:chExt cx="1573212" cy="104667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8950036-7001-477B-9B49-1C83F0675439}"/>
                </a:ext>
              </a:extLst>
            </p:cNvPr>
            <p:cNvCxnSpPr/>
            <p:nvPr/>
          </p:nvCxnSpPr>
          <p:spPr>
            <a:xfrm rot="10800000" flipH="1">
              <a:off x="3786188" y="5573713"/>
              <a:ext cx="14843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63676A83-94E8-49E8-BE10-6205286DCE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7288" y="5222875"/>
              <a:ext cx="1560512" cy="1046675"/>
              <a:chOff x="3988745" y="5222875"/>
              <a:chExt cx="1560512" cy="1046675"/>
            </a:xfrm>
          </p:grpSpPr>
          <p:sp>
            <p:nvSpPr>
              <p:cNvPr id="11" name="TextBox 32">
                <a:extLst>
                  <a:ext uri="{FF2B5EF4-FFF2-40B4-BE49-F238E27FC236}">
                    <a16:creationId xmlns:a16="http://schemas.microsoft.com/office/drawing/2014/main" id="{234016DF-C8D6-48DC-9CC0-346654D9FD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8745" y="5222875"/>
                <a:ext cx="1560512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solidFill>
                      <a:srgbClr val="66FF33"/>
                    </a:solidFill>
                  </a:rPr>
                  <a:t>  METAPHYSICS  </a:t>
                </a:r>
              </a:p>
            </p:txBody>
          </p:sp>
          <p:sp>
            <p:nvSpPr>
              <p:cNvPr id="12" name="TextBox 33">
                <a:extLst>
                  <a:ext uri="{FF2B5EF4-FFF2-40B4-BE49-F238E27FC236}">
                    <a16:creationId xmlns:a16="http://schemas.microsoft.com/office/drawing/2014/main" id="{E4E3521C-C685-4638-82C4-473FD49CAA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8757" y="5930996"/>
                <a:ext cx="93647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solidFill>
                      <a:srgbClr val="66FF33"/>
                    </a:solidFill>
                  </a:rPr>
                  <a:t>POLITICS</a:t>
                </a:r>
              </a:p>
            </p:txBody>
          </p:sp>
        </p:grpSp>
      </p:grpSp>
      <p:sp>
        <p:nvSpPr>
          <p:cNvPr id="13" name="Rectangle 1">
            <a:extLst>
              <a:ext uri="{FF2B5EF4-FFF2-40B4-BE49-F238E27FC236}">
                <a16:creationId xmlns:a16="http://schemas.microsoft.com/office/drawing/2014/main" id="{5BD7070E-A58E-4D12-A218-70179E884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FF00"/>
                </a:solidFill>
                <a:latin typeface="+mn-lt"/>
              </a:rPr>
              <a:t>PRACTICE: MAN AND SABBATH</a:t>
            </a:r>
          </a:p>
        </p:txBody>
      </p:sp>
      <p:sp>
        <p:nvSpPr>
          <p:cNvPr id="14" name="TextBox 24">
            <a:extLst>
              <a:ext uri="{FF2B5EF4-FFF2-40B4-BE49-F238E27FC236}">
                <a16:creationId xmlns:a16="http://schemas.microsoft.com/office/drawing/2014/main" id="{54F41A98-DA65-4C70-B706-BD0D6982A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6" y="1143000"/>
            <a:ext cx="116808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FF00"/>
                </a:solidFill>
              </a:rPr>
              <a:t>Which philosophical branch does the issue belong?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FF00"/>
                </a:solidFill>
              </a:rPr>
              <a:t>Which philosophical branch has primacy?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F2BFDB-AB0C-48CC-83B1-94F396B640CB}"/>
              </a:ext>
            </a:extLst>
          </p:cNvPr>
          <p:cNvGrpSpPr/>
          <p:nvPr/>
        </p:nvGrpSpPr>
        <p:grpSpPr>
          <a:xfrm>
            <a:off x="1934707" y="2514600"/>
            <a:ext cx="3276600" cy="1397000"/>
            <a:chOff x="381000" y="2971800"/>
            <a:chExt cx="3276600" cy="13970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4EF52E6-7CB1-4B34-8AB7-33EFBCDF58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000" y="2971800"/>
              <a:ext cx="3276600" cy="1397000"/>
              <a:chOff x="381000" y="2971802"/>
              <a:chExt cx="3276411" cy="1397000"/>
            </a:xfrm>
          </p:grpSpPr>
          <p:grpSp>
            <p:nvGrpSpPr>
              <p:cNvPr id="18" name="Group 148">
                <a:extLst>
                  <a:ext uri="{FF2B5EF4-FFF2-40B4-BE49-F238E27FC236}">
                    <a16:creationId xmlns:a16="http://schemas.microsoft.com/office/drawing/2014/main" id="{BE26F572-D4BD-40E3-855C-5ECE8505E9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43000" y="2971802"/>
                <a:ext cx="2514411" cy="1397000"/>
                <a:chOff x="1371600" y="914523"/>
                <a:chExt cx="2514411" cy="1397249"/>
              </a:xfrm>
            </p:grpSpPr>
            <p:grpSp>
              <p:nvGrpSpPr>
                <p:cNvPr id="20" name="Group 95">
                  <a:extLst>
                    <a:ext uri="{FF2B5EF4-FFF2-40B4-BE49-F238E27FC236}">
                      <a16:creationId xmlns:a16="http://schemas.microsoft.com/office/drawing/2014/main" id="{8BA5D6D6-D471-4049-B3ED-809B9B0E55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71600" y="914523"/>
                  <a:ext cx="1389063" cy="1397249"/>
                  <a:chOff x="1371600" y="3124348"/>
                  <a:chExt cx="1678451" cy="1688342"/>
                </a:xfrm>
              </p:grpSpPr>
              <p:grpSp>
                <p:nvGrpSpPr>
                  <p:cNvPr id="22" name="Group 93">
                    <a:extLst>
                      <a:ext uri="{FF2B5EF4-FFF2-40B4-BE49-F238E27FC236}">
                        <a16:creationId xmlns:a16="http://schemas.microsoft.com/office/drawing/2014/main" id="{C080ACAA-8094-41D4-8018-52CB392821A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71600" y="3124348"/>
                    <a:ext cx="1678451" cy="1688342"/>
                    <a:chOff x="1371600" y="3124348"/>
                    <a:chExt cx="1678451" cy="1688342"/>
                  </a:xfrm>
                </p:grpSpPr>
                <p:cxnSp>
                  <p:nvCxnSpPr>
                    <p:cNvPr id="24" name="Straight Connector 23">
                      <a:extLst>
                        <a:ext uri="{FF2B5EF4-FFF2-40B4-BE49-F238E27FC236}">
                          <a16:creationId xmlns:a16="http://schemas.microsoft.com/office/drawing/2014/main" id="{2E0B0703-03FE-489E-BB17-2256524B3C5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18985" y="3953170"/>
                      <a:ext cx="1191151" cy="767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5" name="Oval 24">
                      <a:extLst>
                        <a:ext uri="{FF2B5EF4-FFF2-40B4-BE49-F238E27FC236}">
                          <a16:creationId xmlns:a16="http://schemas.microsoft.com/office/drawing/2014/main" id="{70981D13-6AB2-4492-8F02-5B80F5B1E8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71547" y="3124348"/>
                      <a:ext cx="1678354" cy="1688342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6CB7DE23-38D3-4894-BCA0-949B1C5D8C09}"/>
                      </a:ext>
                    </a:extLst>
                  </p:cNvPr>
                  <p:cNvSpPr txBox="1"/>
                  <p:nvPr/>
                </p:nvSpPr>
                <p:spPr>
                  <a:xfrm>
                    <a:off x="1582540" y="3260567"/>
                    <a:ext cx="1254450" cy="122788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000" dirty="0">
                        <a:solidFill>
                          <a:schemeClr val="bg1"/>
                        </a:solidFill>
                        <a:latin typeface="+mn-lt"/>
                        <a:cs typeface="+mn-cs"/>
                      </a:rPr>
                      <a:t>Man</a:t>
                    </a:r>
                  </a:p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dirty="0">
                      <a:solidFill>
                        <a:schemeClr val="bg1"/>
                      </a:solidFill>
                      <a:latin typeface="+mn-lt"/>
                      <a:cs typeface="+mn-cs"/>
                    </a:endParaRPr>
                  </a:p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000" dirty="0">
                        <a:solidFill>
                          <a:schemeClr val="bg1"/>
                        </a:solidFill>
                        <a:latin typeface="+mn-lt"/>
                        <a:cs typeface="+mn-cs"/>
                      </a:rPr>
                      <a:t>Sabbath</a:t>
                    </a:r>
                  </a:p>
                </p:txBody>
              </p:sp>
            </p:grp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D01652E-EE2F-4013-8EF0-90201CC8302B}"/>
                    </a:ext>
                  </a:extLst>
                </p:cNvPr>
                <p:cNvSpPr txBox="1"/>
                <p:nvPr/>
              </p:nvSpPr>
              <p:spPr>
                <a:xfrm>
                  <a:off x="2858957" y="1273362"/>
                  <a:ext cx="1027054" cy="52396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>
                      <a:solidFill>
                        <a:srgbClr val="66FF33"/>
                      </a:solidFill>
                      <a:latin typeface="+mn-lt"/>
                      <a:cs typeface="+mn-cs"/>
                    </a:rPr>
                    <a:t>Christ</a:t>
                  </a:r>
                </a:p>
              </p:txBody>
            </p:sp>
          </p:grpSp>
          <p:sp>
            <p:nvSpPr>
              <p:cNvPr id="19" name="TextBox 151">
                <a:extLst>
                  <a:ext uri="{FF2B5EF4-FFF2-40B4-BE49-F238E27FC236}">
                    <a16:creationId xmlns:a16="http://schemas.microsoft.com/office/drawing/2014/main" id="{15C695C0-6205-44CD-8C0A-8445FF9A4B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" y="3124202"/>
                <a:ext cx="838200" cy="10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Tier  1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 b="1" dirty="0">
                  <a:solidFill>
                    <a:schemeClr val="bg1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Tier  2</a:t>
                </a: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C1C77FB-7EB3-4D33-9A01-3FE1CFA65A96}"/>
                </a:ext>
              </a:extLst>
            </p:cNvPr>
            <p:cNvCxnSpPr/>
            <p:nvPr/>
          </p:nvCxnSpPr>
          <p:spPr bwMode="auto">
            <a:xfrm>
              <a:off x="1341438" y="3643745"/>
              <a:ext cx="99218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2EDFC2B-F246-404E-9080-25B9C3D3E6AB}"/>
              </a:ext>
            </a:extLst>
          </p:cNvPr>
          <p:cNvGrpSpPr/>
          <p:nvPr/>
        </p:nvGrpSpPr>
        <p:grpSpPr>
          <a:xfrm>
            <a:off x="6506707" y="2438400"/>
            <a:ext cx="4085093" cy="1412745"/>
            <a:chOff x="4677907" y="3060830"/>
            <a:chExt cx="4085093" cy="141274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9094AE7-1824-416F-AC96-1B034CB997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77907" y="3060830"/>
              <a:ext cx="4085093" cy="1412745"/>
              <a:chOff x="4678318" y="3060901"/>
              <a:chExt cx="4084682" cy="1412744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A31949E-8A0E-43E8-BB99-7605DBDB3D90}"/>
                  </a:ext>
                </a:extLst>
              </p:cNvPr>
              <p:cNvCxnSpPr/>
              <p:nvPr/>
            </p:nvCxnSpPr>
            <p:spPr bwMode="auto">
              <a:xfrm>
                <a:off x="6518501" y="3803720"/>
                <a:ext cx="985739" cy="63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5">
                <a:extLst>
                  <a:ext uri="{FF2B5EF4-FFF2-40B4-BE49-F238E27FC236}">
                    <a16:creationId xmlns:a16="http://schemas.microsoft.com/office/drawing/2014/main" id="{56DDCF10-EA39-441A-8825-2EB0C6C8C0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78318" y="3060901"/>
                <a:ext cx="4084682" cy="1412744"/>
                <a:chOff x="4678318" y="3060901"/>
                <a:chExt cx="4084682" cy="1412744"/>
              </a:xfrm>
            </p:grpSpPr>
            <p:grpSp>
              <p:nvGrpSpPr>
                <p:cNvPr id="31" name="Group 147">
                  <a:extLst>
                    <a:ext uri="{FF2B5EF4-FFF2-40B4-BE49-F238E27FC236}">
                      <a16:creationId xmlns:a16="http://schemas.microsoft.com/office/drawing/2014/main" id="{4D79DDEC-CC23-449D-8B26-C3B5896FBE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78318" y="3238570"/>
                  <a:ext cx="2913225" cy="1015999"/>
                  <a:chOff x="4092530" y="1180984"/>
                  <a:chExt cx="2913225" cy="1016424"/>
                </a:xfrm>
              </p:grpSpPr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B8121710-4178-4A88-BEF9-89FA811F7142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5967634" y="1180984"/>
                    <a:ext cx="1038121" cy="1016424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000" dirty="0">
                        <a:solidFill>
                          <a:schemeClr val="bg1"/>
                        </a:solidFill>
                        <a:latin typeface="+mn-lt"/>
                        <a:cs typeface="+mn-cs"/>
                      </a:rPr>
                      <a:t>Sabbath</a:t>
                    </a:r>
                  </a:p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dirty="0">
                      <a:solidFill>
                        <a:schemeClr val="bg1"/>
                      </a:solidFill>
                      <a:latin typeface="+mn-lt"/>
                      <a:cs typeface="+mn-cs"/>
                    </a:endParaRPr>
                  </a:p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000" dirty="0">
                        <a:solidFill>
                          <a:schemeClr val="bg1"/>
                        </a:solidFill>
                        <a:latin typeface="+mn-lt"/>
                        <a:cs typeface="+mn-cs"/>
                      </a:rPr>
                      <a:t>Man</a:t>
                    </a:r>
                  </a:p>
                </p:txBody>
              </p: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02CC4A15-CCDD-4F31-96A6-B5CA712E7072}"/>
                      </a:ext>
                    </a:extLst>
                  </p:cNvPr>
                  <p:cNvSpPr txBox="1"/>
                  <p:nvPr/>
                </p:nvSpPr>
                <p:spPr>
                  <a:xfrm>
                    <a:off x="4092530" y="1433632"/>
                    <a:ext cx="1622262" cy="524094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800" dirty="0">
                        <a:solidFill>
                          <a:srgbClr val="FF0000"/>
                        </a:solidFill>
                        <a:latin typeface="+mn-lt"/>
                        <a:cs typeface="+mn-cs"/>
                      </a:rPr>
                      <a:t>Pharisees</a:t>
                    </a:r>
                  </a:p>
                </p:txBody>
              </p:sp>
            </p:grpSp>
            <p:sp>
              <p:nvSpPr>
                <p:cNvPr id="32" name="TextBox 152">
                  <a:extLst>
                    <a:ext uri="{FF2B5EF4-FFF2-40B4-BE49-F238E27FC236}">
                      <a16:creationId xmlns:a16="http://schemas.microsoft.com/office/drawing/2014/main" id="{FBCB2E70-3B50-4113-BDF7-B4519CBA292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924800" y="3200471"/>
                  <a:ext cx="838200" cy="1016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b="1" dirty="0">
                      <a:solidFill>
                        <a:schemeClr val="bg1"/>
                      </a:solidFill>
                    </a:rPr>
                    <a:t>Tier  1</a:t>
                  </a:r>
                </a:p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b="1" dirty="0">
                    <a:solidFill>
                      <a:schemeClr val="bg1"/>
                    </a:solidFill>
                  </a:endParaRPr>
                </a:p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b="1" dirty="0">
                      <a:solidFill>
                        <a:schemeClr val="bg1"/>
                      </a:solidFill>
                    </a:rPr>
                    <a:t>Tier  2</a:t>
                  </a:r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FC7ABD7F-86FF-4BA8-B870-6DE31B33A166}"/>
                    </a:ext>
                  </a:extLst>
                </p:cNvPr>
                <p:cNvSpPr/>
                <p:nvPr/>
              </p:nvSpPr>
              <p:spPr bwMode="auto">
                <a:xfrm>
                  <a:off x="6286578" y="3060901"/>
                  <a:ext cx="1557807" cy="1412744"/>
                </a:xfrm>
                <a:prstGeom prst="ellipse">
                  <a:avLst/>
                </a:prstGeom>
                <a:noFill/>
                <a:ln w="5715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F57BDFC-E219-4E45-A6DF-764970DC285C}"/>
                </a:ext>
              </a:extLst>
            </p:cNvPr>
            <p:cNvCxnSpPr/>
            <p:nvPr/>
          </p:nvCxnSpPr>
          <p:spPr bwMode="auto">
            <a:xfrm>
              <a:off x="6518275" y="3803650"/>
              <a:ext cx="99218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559F861-ECCD-4DC1-AFE8-5152D3E783B0}"/>
              </a:ext>
            </a:extLst>
          </p:cNvPr>
          <p:cNvGrpSpPr/>
          <p:nvPr/>
        </p:nvGrpSpPr>
        <p:grpSpPr>
          <a:xfrm>
            <a:off x="1706107" y="4114800"/>
            <a:ext cx="2590800" cy="1765300"/>
            <a:chOff x="152400" y="4940300"/>
            <a:chExt cx="2590800" cy="17653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55D817A-931F-4C88-BD98-B0B1A9DFD4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4940300"/>
              <a:ext cx="2590800" cy="1765300"/>
              <a:chOff x="354957" y="4693392"/>
              <a:chExt cx="2590800" cy="1765423"/>
            </a:xfrm>
          </p:grpSpPr>
          <p:grpSp>
            <p:nvGrpSpPr>
              <p:cNvPr id="39" name="Group 95">
                <a:extLst>
                  <a:ext uri="{FF2B5EF4-FFF2-40B4-BE49-F238E27FC236}">
                    <a16:creationId xmlns:a16="http://schemas.microsoft.com/office/drawing/2014/main" id="{F912FD36-84D5-47D3-AF7A-E0B3E9EB6A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6957" y="4693392"/>
                <a:ext cx="1828800" cy="1765423"/>
                <a:chOff x="1371600" y="3124200"/>
                <a:chExt cx="2209800" cy="2133600"/>
              </a:xfrm>
            </p:grpSpPr>
            <p:grpSp>
              <p:nvGrpSpPr>
                <p:cNvPr id="41" name="Group 93">
                  <a:extLst>
                    <a:ext uri="{FF2B5EF4-FFF2-40B4-BE49-F238E27FC236}">
                      <a16:creationId xmlns:a16="http://schemas.microsoft.com/office/drawing/2014/main" id="{81DAAA92-1FF8-43F9-9B38-F286CCE0F7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71600" y="3124200"/>
                  <a:ext cx="2209800" cy="2133600"/>
                  <a:chOff x="1371600" y="3124200"/>
                  <a:chExt cx="2209800" cy="2133600"/>
                </a:xfrm>
              </p:grpSpPr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F7813BD6-8088-4EA9-A39F-9FAD097B6A74}"/>
                      </a:ext>
                    </a:extLst>
                  </p:cNvPr>
                  <p:cNvCxnSpPr/>
                  <p:nvPr/>
                </p:nvCxnSpPr>
                <p:spPr>
                  <a:xfrm>
                    <a:off x="1619052" y="4191000"/>
                    <a:ext cx="169763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8AB45FD9-1B65-47C8-95B6-E22D68426CDA}"/>
                      </a:ext>
                    </a:extLst>
                  </p:cNvPr>
                  <p:cNvSpPr/>
                  <p:nvPr/>
                </p:nvSpPr>
                <p:spPr>
                  <a:xfrm>
                    <a:off x="1371600" y="3124200"/>
                    <a:ext cx="2209800" cy="2133600"/>
                  </a:xfrm>
                  <a:prstGeom prst="ellipse">
                    <a:avLst/>
                  </a:prstGeom>
                  <a:noFill/>
                  <a:ln w="57150">
                    <a:solidFill>
                      <a:srgbClr val="66FF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B27D909-691B-4EEC-B756-F1F4C02B6947}"/>
                    </a:ext>
                  </a:extLst>
                </p:cNvPr>
                <p:cNvSpPr txBox="1"/>
                <p:nvPr/>
              </p:nvSpPr>
              <p:spPr>
                <a:xfrm>
                  <a:off x="1642071" y="3419681"/>
                  <a:ext cx="1665023" cy="152537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>
                      <a:solidFill>
                        <a:schemeClr val="bg1"/>
                      </a:solidFill>
                      <a:latin typeface="+mn-lt"/>
                      <a:cs typeface="+mn-cs"/>
                    </a:rPr>
                    <a:t>Man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dirty="0">
                    <a:solidFill>
                      <a:schemeClr val="bg1"/>
                    </a:solidFill>
                    <a:latin typeface="+mn-lt"/>
                    <a:cs typeface="+mn-cs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>
                      <a:solidFill>
                        <a:schemeClr val="bg1"/>
                      </a:solidFill>
                      <a:latin typeface="+mn-lt"/>
                      <a:cs typeface="+mn-cs"/>
                    </a:rPr>
                    <a:t>Sabbath</a:t>
                  </a:r>
                </a:p>
              </p:txBody>
            </p:sp>
          </p:grpSp>
          <p:sp>
            <p:nvSpPr>
              <p:cNvPr id="40" name="TextBox 151">
                <a:extLst>
                  <a:ext uri="{FF2B5EF4-FFF2-40B4-BE49-F238E27FC236}">
                    <a16:creationId xmlns:a16="http://schemas.microsoft.com/office/drawing/2014/main" id="{1C45111F-BB7E-40BF-A137-1188D95DC6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957" y="5061814"/>
                <a:ext cx="838200" cy="10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Tier  1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 b="1" dirty="0">
                  <a:solidFill>
                    <a:schemeClr val="bg1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Tier  2</a:t>
                </a:r>
              </a:p>
            </p:txBody>
          </p: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1EF68EB-1B61-4919-AD30-D22218E05F51}"/>
                </a:ext>
              </a:extLst>
            </p:cNvPr>
            <p:cNvCxnSpPr>
              <a:endCxn id="42" idx="3"/>
            </p:cNvCxnSpPr>
            <p:nvPr/>
          </p:nvCxnSpPr>
          <p:spPr bwMode="auto">
            <a:xfrm flipV="1">
              <a:off x="1114425" y="5815807"/>
              <a:ext cx="1401763" cy="71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B269EDB-8CBB-4DC7-BED0-1434BE436B33}"/>
              </a:ext>
            </a:extLst>
          </p:cNvPr>
          <p:cNvGrpSpPr/>
          <p:nvPr/>
        </p:nvGrpSpPr>
        <p:grpSpPr>
          <a:xfrm>
            <a:off x="7854495" y="4114800"/>
            <a:ext cx="2614612" cy="1765300"/>
            <a:chOff x="6300788" y="4940300"/>
            <a:chExt cx="2614612" cy="176530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4549B3A-D6E6-4518-98F2-E3FFD91058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0788" y="4940300"/>
              <a:ext cx="2614612" cy="1765300"/>
              <a:chOff x="6122345" y="4693515"/>
              <a:chExt cx="2614612" cy="1765300"/>
            </a:xfrm>
          </p:grpSpPr>
          <p:grpSp>
            <p:nvGrpSpPr>
              <p:cNvPr id="48" name="Group 99">
                <a:extLst>
                  <a:ext uri="{FF2B5EF4-FFF2-40B4-BE49-F238E27FC236}">
                    <a16:creationId xmlns:a16="http://schemas.microsoft.com/office/drawing/2014/main" id="{955219D6-3145-4599-88F1-0C6F24369A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22345" y="4693515"/>
                <a:ext cx="1828800" cy="1765300"/>
                <a:chOff x="1371600" y="3123839"/>
                <a:chExt cx="2209800" cy="2133961"/>
              </a:xfrm>
            </p:grpSpPr>
            <p:grpSp>
              <p:nvGrpSpPr>
                <p:cNvPr id="50" name="Group 93">
                  <a:extLst>
                    <a:ext uri="{FF2B5EF4-FFF2-40B4-BE49-F238E27FC236}">
                      <a16:creationId xmlns:a16="http://schemas.microsoft.com/office/drawing/2014/main" id="{6A16BD7A-2FA7-411F-9BEB-F93310A93B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71600" y="3123839"/>
                  <a:ext cx="2209800" cy="2133961"/>
                  <a:chOff x="1371600" y="3123839"/>
                  <a:chExt cx="2209800" cy="2133961"/>
                </a:xfrm>
              </p:grpSpPr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3250C043-1F2B-47EB-9D13-B18D66180F5B}"/>
                      </a:ext>
                    </a:extLst>
                  </p:cNvPr>
                  <p:cNvCxnSpPr/>
                  <p:nvPr/>
                </p:nvCxnSpPr>
                <p:spPr>
                  <a:xfrm>
                    <a:off x="1619051" y="4190819"/>
                    <a:ext cx="1697633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" name="Oval 2">
                    <a:extLst>
                      <a:ext uri="{FF2B5EF4-FFF2-40B4-BE49-F238E27FC236}">
                        <a16:creationId xmlns:a16="http://schemas.microsoft.com/office/drawing/2014/main" id="{F7DEAC60-CE3F-495B-BBCE-7CAE8A76683B}"/>
                      </a:ext>
                    </a:extLst>
                  </p:cNvPr>
                  <p:cNvSpPr/>
                  <p:nvPr/>
                </p:nvSpPr>
                <p:spPr>
                  <a:xfrm>
                    <a:off x="1371600" y="3123839"/>
                    <a:ext cx="2209800" cy="2133961"/>
                  </a:xfrm>
                  <a:prstGeom prst="ellipse">
                    <a:avLst/>
                  </a:prstGeom>
                  <a:no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58601775-2DB9-43AA-91E6-885F72C6DBD3}"/>
                    </a:ext>
                  </a:extLst>
                </p:cNvPr>
                <p:cNvSpPr txBox="1"/>
                <p:nvPr/>
              </p:nvSpPr>
              <p:spPr>
                <a:xfrm>
                  <a:off x="1661252" y="3432803"/>
                  <a:ext cx="1663105" cy="152562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>
                      <a:solidFill>
                        <a:schemeClr val="bg1"/>
                      </a:solidFill>
                      <a:latin typeface="+mn-lt"/>
                      <a:cs typeface="+mn-cs"/>
                    </a:rPr>
                    <a:t>Sabbath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dirty="0">
                    <a:solidFill>
                      <a:schemeClr val="bg1"/>
                    </a:solidFill>
                    <a:latin typeface="+mn-lt"/>
                    <a:cs typeface="+mn-cs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dirty="0">
                      <a:solidFill>
                        <a:schemeClr val="bg1"/>
                      </a:solidFill>
                      <a:latin typeface="+mn-lt"/>
                      <a:cs typeface="+mn-cs"/>
                    </a:rPr>
                    <a:t>Man</a:t>
                  </a:r>
                </a:p>
              </p:txBody>
            </p:sp>
          </p:grpSp>
          <p:sp>
            <p:nvSpPr>
              <p:cNvPr id="49" name="TextBox 152">
                <a:extLst>
                  <a:ext uri="{FF2B5EF4-FFF2-40B4-BE49-F238E27FC236}">
                    <a16:creationId xmlns:a16="http://schemas.microsoft.com/office/drawing/2014/main" id="{DB8ED7A8-29D2-47FC-BA00-40AB480729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98757" y="5074514"/>
                <a:ext cx="838200" cy="10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Tier  1</a:t>
                </a:r>
              </a:p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 b="1" dirty="0">
                  <a:solidFill>
                    <a:schemeClr val="bg1"/>
                  </a:solidFill>
                </a:endParaRPr>
              </a:p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Tier  2</a:t>
                </a:r>
              </a:p>
            </p:txBody>
          </p:sp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ABAC9CD-6388-4502-8F0A-0EB845477054}"/>
                </a:ext>
              </a:extLst>
            </p:cNvPr>
            <p:cNvCxnSpPr/>
            <p:nvPr/>
          </p:nvCxnSpPr>
          <p:spPr bwMode="auto">
            <a:xfrm flipV="1">
              <a:off x="6527799" y="5867400"/>
              <a:ext cx="1401763" cy="71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9">
            <a:extLst>
              <a:ext uri="{FF2B5EF4-FFF2-40B4-BE49-F238E27FC236}">
                <a16:creationId xmlns:a16="http://schemas.microsoft.com/office/drawing/2014/main" id="{E0ACEB96-2141-4A98-9D36-CFA3B19F1CC9}"/>
              </a:ext>
            </a:extLst>
          </p:cNvPr>
          <p:cNvGrpSpPr>
            <a:grpSpLocks/>
          </p:cNvGrpSpPr>
          <p:nvPr/>
        </p:nvGrpSpPr>
        <p:grpSpPr bwMode="auto">
          <a:xfrm>
            <a:off x="6470195" y="4474392"/>
            <a:ext cx="1560512" cy="1125810"/>
            <a:chOff x="3986831" y="5215509"/>
            <a:chExt cx="1560512" cy="1125810"/>
          </a:xfrm>
        </p:grpSpPr>
        <p:sp>
          <p:nvSpPr>
            <p:cNvPr id="55" name="TextBox 32">
              <a:extLst>
                <a:ext uri="{FF2B5EF4-FFF2-40B4-BE49-F238E27FC236}">
                  <a16:creationId xmlns:a16="http://schemas.microsoft.com/office/drawing/2014/main" id="{C9C32A1C-91E8-4AE9-8D5B-1B6D26A41E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6831" y="6001594"/>
              <a:ext cx="1560512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chemeClr val="bg1"/>
                  </a:solidFill>
                </a:rPr>
                <a:t>  </a:t>
              </a:r>
              <a:r>
                <a:rPr lang="en-US" altLang="en-US" sz="1600" b="1" dirty="0">
                  <a:solidFill>
                    <a:srgbClr val="FF0000"/>
                  </a:solidFill>
                </a:rPr>
                <a:t>METAPHYSICS</a:t>
              </a:r>
              <a:r>
                <a:rPr lang="en-US" altLang="en-US" sz="1600" b="1" dirty="0">
                  <a:solidFill>
                    <a:schemeClr val="bg1"/>
                  </a:solidFill>
                </a:rPr>
                <a:t>  </a:t>
              </a:r>
            </a:p>
          </p:txBody>
        </p:sp>
        <p:sp>
          <p:nvSpPr>
            <p:cNvPr id="56" name="TextBox 33">
              <a:extLst>
                <a:ext uri="{FF2B5EF4-FFF2-40B4-BE49-F238E27FC236}">
                  <a16:creationId xmlns:a16="http://schemas.microsoft.com/office/drawing/2014/main" id="{196C7B0F-43E9-42C7-BFB9-57B8AECDD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4152" y="5215509"/>
              <a:ext cx="9364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FF0000"/>
                  </a:solidFill>
                </a:rPr>
                <a:t>POLITICS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5A76098-D4F8-4330-9753-652FDEB7BA12}"/>
              </a:ext>
            </a:extLst>
          </p:cNvPr>
          <p:cNvSpPr txBox="1"/>
          <p:nvPr/>
        </p:nvSpPr>
        <p:spPr bwMode="auto">
          <a:xfrm>
            <a:off x="2082932" y="6030185"/>
            <a:ext cx="268772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66FF33"/>
                </a:solidFill>
                <a:latin typeface="+mn-lt"/>
                <a:cs typeface="+mn-cs"/>
              </a:rPr>
              <a:t>WORSHIP ON THE SABBATH </a:t>
            </a:r>
            <a:r>
              <a:rPr lang="en-US" sz="1400" b="1" dirty="0">
                <a:solidFill>
                  <a:srgbClr val="66FF33"/>
                </a:solidFill>
                <a:latin typeface="+mn-lt"/>
                <a:cs typeface="+mn-cs"/>
              </a:rPr>
              <a:t>(FOR YOUR OWN GOOD)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5132D4A-51A5-4BD7-A31B-37465DF0920D}"/>
              </a:ext>
            </a:extLst>
          </p:cNvPr>
          <p:cNvSpPr txBox="1"/>
          <p:nvPr/>
        </p:nvSpPr>
        <p:spPr bwMode="auto">
          <a:xfrm>
            <a:off x="7482076" y="6019800"/>
            <a:ext cx="26470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WORSHIP OF THE SABBATH </a:t>
            </a:r>
            <a:r>
              <a:rPr lang="en-US" sz="1400" b="1" dirty="0">
                <a:solidFill>
                  <a:srgbClr val="FF0000"/>
                </a:solidFill>
                <a:latin typeface="+mn-lt"/>
                <a:cs typeface="+mn-cs"/>
              </a:rPr>
              <a:t>(BECAUSE IT IS THE LAW)</a:t>
            </a:r>
          </a:p>
        </p:txBody>
      </p:sp>
    </p:spTree>
    <p:extLst>
      <p:ext uri="{BB962C8B-B14F-4D97-AF65-F5344CB8AC3E}">
        <p14:creationId xmlns:p14="http://schemas.microsoft.com/office/powerpoint/2010/main" val="380571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57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5C2F5CD-6802-4B75-B2CB-78840CD44DF4}"/>
              </a:ext>
            </a:extLst>
          </p:cNvPr>
          <p:cNvSpPr txBox="1"/>
          <p:nvPr/>
        </p:nvSpPr>
        <p:spPr>
          <a:xfrm>
            <a:off x="-38100" y="-28921"/>
            <a:ext cx="12268200" cy="68869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sz="2000" spc="3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14</a:t>
            </a:fld>
            <a:endParaRPr lang="en-US" dirty="0"/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717B60C0-56E9-4AB2-AE64-9C3E5F0CD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771" y="-28921"/>
            <a:ext cx="12268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00B050"/>
                </a:solidFill>
                <a:latin typeface="+mn-lt"/>
                <a:cs typeface="Arial" charset="0"/>
              </a:rPr>
              <a:t>Defenders of the Faith</a:t>
            </a: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2773373B-7D88-49F4-A2AB-98AD7F0D7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80" y="5171182"/>
            <a:ext cx="1183195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  <a:cs typeface="Arial" charset="0"/>
              </a:rPr>
              <a:t>This may require us to </a:t>
            </a:r>
            <a:r>
              <a:rPr lang="en-US" sz="3200" dirty="0">
                <a:solidFill>
                  <a:srgbClr val="00B050"/>
                </a:solidFill>
                <a:latin typeface="+mn-lt"/>
                <a:cs typeface="Arial" charset="0"/>
              </a:rPr>
              <a:t>swim upstream </a:t>
            </a:r>
            <a:r>
              <a:rPr lang="en-US" sz="3200" dirty="0">
                <a:latin typeface="+mn-lt"/>
                <a:cs typeface="Arial" charset="0"/>
              </a:rPr>
              <a:t>against the current of 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Arial" charset="0"/>
              </a:rPr>
              <a:t>popular opinion</a:t>
            </a:r>
            <a:r>
              <a:rPr lang="en-US" sz="3200" dirty="0">
                <a:latin typeface="+mn-lt"/>
                <a:cs typeface="Arial" charset="0"/>
              </a:rPr>
              <a:t>, 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Arial" charset="0"/>
              </a:rPr>
              <a:t>political correctness</a:t>
            </a:r>
            <a:r>
              <a:rPr lang="en-US" sz="3200" dirty="0">
                <a:latin typeface="+mn-lt"/>
                <a:cs typeface="Arial" charset="0"/>
              </a:rPr>
              <a:t>, and 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Arial" charset="0"/>
              </a:rPr>
              <a:t>theological correctness</a:t>
            </a:r>
            <a:r>
              <a:rPr lang="en-US" sz="3200" dirty="0">
                <a:latin typeface="+mn-lt"/>
                <a:cs typeface="Arial" charset="0"/>
              </a:rPr>
              <a:t>.</a:t>
            </a: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F64363B0-D559-4EC4-91F2-4589C01BC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18" y="954438"/>
            <a:ext cx="118319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  <a:cs typeface="Arial" charset="0"/>
              </a:rPr>
              <a:t>The 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Arial" charset="0"/>
              </a:rPr>
              <a:t>tragedy</a:t>
            </a:r>
            <a:r>
              <a:rPr lang="en-US" sz="3200" dirty="0">
                <a:latin typeface="+mn-lt"/>
                <a:cs typeface="Arial" charset="0"/>
              </a:rPr>
              <a:t> of harboring </a:t>
            </a:r>
            <a:r>
              <a:rPr lang="en-US" sz="3200" b="1" dirty="0">
                <a:solidFill>
                  <a:srgbClr val="FFC000"/>
                </a:solidFill>
                <a:latin typeface="+mn-lt"/>
                <a:cs typeface="Arial" charset="0"/>
              </a:rPr>
              <a:t>mixed premises </a:t>
            </a:r>
            <a:r>
              <a:rPr lang="en-US" sz="3200" dirty="0">
                <a:latin typeface="+mn-lt"/>
                <a:cs typeface="Arial" charset="0"/>
              </a:rPr>
              <a:t>is that one can never really be confident about anything in life.  </a:t>
            </a:r>
            <a:r>
              <a:rPr lang="en-US" sz="3200" dirty="0">
                <a:solidFill>
                  <a:srgbClr val="00B050"/>
                </a:solidFill>
                <a:latin typeface="+mn-lt"/>
                <a:cs typeface="Arial" charset="0"/>
              </a:rPr>
              <a:t>Principled thinking </a:t>
            </a:r>
            <a:r>
              <a:rPr lang="en-US" sz="3200" dirty="0">
                <a:latin typeface="+mn-lt"/>
                <a:cs typeface="Arial" charset="0"/>
              </a:rPr>
              <a:t>means taking a philosophical and theological stand against 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Arial" charset="0"/>
              </a:rPr>
              <a:t>mixed premises</a:t>
            </a:r>
            <a:r>
              <a:rPr lang="en-US" sz="3200" dirty="0">
                <a:latin typeface="+mn-lt"/>
                <a:cs typeface="Arial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E5AF97-8B9F-4627-8CFA-10F5B724F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143" y="4382062"/>
            <a:ext cx="1507857" cy="646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2054B2-DE2A-41FC-A53C-55639CD718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95" y="3981494"/>
            <a:ext cx="609600" cy="328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DEB8E3-D6B7-4D46-B92E-801C1BAD9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9970">
            <a:off x="3161722" y="4662500"/>
            <a:ext cx="572599" cy="3090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252D5A-3B41-4499-A2BD-1B535F6700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2321">
            <a:off x="4078852" y="4118169"/>
            <a:ext cx="609600" cy="328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10A8C6-5865-4D3C-BB7B-383804691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0493">
            <a:off x="1855529" y="4849649"/>
            <a:ext cx="523979" cy="2827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4E7AF1-C306-4872-AD5C-DEE49BCFD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5007">
            <a:off x="888129" y="4087733"/>
            <a:ext cx="572599" cy="3090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039B22-FE01-47BC-B43C-C8861BA93E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558">
            <a:off x="1468322" y="4572353"/>
            <a:ext cx="365685" cy="1973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994AFF-0962-4F4D-8354-D1AD7F616C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7670">
            <a:off x="217424" y="4352884"/>
            <a:ext cx="572599" cy="3090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09B913-758F-479F-9131-22A3EA44B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558">
            <a:off x="-922692" y="4005424"/>
            <a:ext cx="365685" cy="1973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B3211A4-14F8-4858-91E4-ED26D9C55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405" y="4282664"/>
            <a:ext cx="524522" cy="283075"/>
          </a:xfrm>
          <a:prstGeom prst="rect">
            <a:avLst/>
          </a:prstGeom>
        </p:spPr>
      </p:pic>
      <p:sp>
        <p:nvSpPr>
          <p:cNvPr id="21" name="Text Box 17">
            <a:extLst>
              <a:ext uri="{FF2B5EF4-FFF2-40B4-BE49-F238E27FC236}">
                <a16:creationId xmlns:a16="http://schemas.microsoft.com/office/drawing/2014/main" id="{B4169C16-3F57-4F78-BB02-D96E927F6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3456" y="2776457"/>
            <a:ext cx="35146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latin typeface="+mn-lt"/>
                <a:cs typeface="Arial" charset="0"/>
              </a:rPr>
              <a:t>Popular Opinion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BA5C50E-7D42-46EC-900F-6C55C730A4D7}"/>
              </a:ext>
            </a:extLst>
          </p:cNvPr>
          <p:cNvSpPr/>
          <p:nvPr/>
        </p:nvSpPr>
        <p:spPr>
          <a:xfrm>
            <a:off x="228600" y="3408154"/>
            <a:ext cx="5506904" cy="18869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3291C45-9EEB-4A89-AA65-A319A98F95BB}"/>
              </a:ext>
            </a:extLst>
          </p:cNvPr>
          <p:cNvSpPr/>
          <p:nvPr/>
        </p:nvSpPr>
        <p:spPr>
          <a:xfrm flipH="1">
            <a:off x="6455879" y="3401628"/>
            <a:ext cx="5431321" cy="195218"/>
          </a:xfrm>
          <a:prstGeom prst="rightArrow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CEEACF7C-57CB-4EA3-8769-F90D40B30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780300"/>
            <a:ext cx="388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latin typeface="+mn-lt"/>
                <a:cs typeface="Arial" charset="0"/>
              </a:rPr>
              <a:t>Principled Thinking</a:t>
            </a:r>
          </a:p>
        </p:txBody>
      </p:sp>
    </p:spTree>
    <p:extLst>
      <p:ext uri="{BB962C8B-B14F-4D97-AF65-F5344CB8AC3E}">
        <p14:creationId xmlns:p14="http://schemas.microsoft.com/office/powerpoint/2010/main" val="233813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20972 0.03356 C 0.25399 0.0412 0.31962 0.0456 0.38819 0.0456 C 0.46649 0.0456 0.52899 0.0412 0.57326 0.03356 L 0.78333 4.44444E-6 " pathEditMode="relative" rAng="0" ptsTypes="AAAAA">
                                      <p:cBhvr>
                                        <p:cTn id="3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67" y="226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21979 0.04004 C 0.26597 0.04907 0.33472 0.05393 0.40659 0.05393 C 0.48854 0.05393 0.55399 0.04907 0.60017 0.04004 L 0.82014 2.22222E-6 " pathEditMode="relative" rAng="0" ptsTypes="AAAAA">
                                      <p:cBhvr>
                                        <p:cTn id="3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7" y="268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22917 0.04005 C 0.27726 0.04908 0.34914 0.05394 0.42396 0.05394 C 0.50955 0.05394 0.57795 0.04908 0.62605 0.04005 L 0.85539 -4.81481E-6 " pathEditMode="relative" rAng="0" ptsTypes="AAAAA">
                                      <p:cBhvr>
                                        <p:cTn id="4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60" y="268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0.23004 0.04004 C 0.2783 0.04907 0.35035 0.05393 0.42552 0.05393 C 0.51129 0.05393 0.57986 0.04907 0.62813 0.04004 L 0.85833 1.85185E-6 " pathEditMode="relative" rAng="0" ptsTypes="AAAAA">
                                      <p:cBhvr>
                                        <p:cTn id="4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17" y="268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1759 L 0.2493 0.04444 C 0.30156 0.05046 0.37986 0.05393 0.46128 0.05393 C 0.55434 0.05393 0.62864 0.05046 0.68108 0.04444 L 0.93055 0.01759 " pathEditMode="relative" rAng="0" ptsTypes="AAAAA">
                                      <p:cBhvr>
                                        <p:cTn id="4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28" y="180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10185 L 0.24947 0.01366 C 0.30191 0.03981 0.38003 0.05393 0.46145 0.05393 C 0.55486 0.05393 0.62916 0.03981 0.68159 0.01366 L 0.93107 -0.10185 " pathEditMode="relative" rAng="0" ptsTypes="AAAAA">
                                      <p:cBhvr>
                                        <p:cTn id="4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45" y="777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27083 0.04005 C -0.32777 0.04907 -0.41232 0.05393 -0.50069 0.05393 C -0.60156 0.05393 -0.68211 0.04907 -0.73906 0.04005 L -1.0092 3.7037E-7 " pathEditMode="relative" rAng="0" ptsTypes="AAAAA">
                                      <p:cBhvr>
                                        <p:cTn id="4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69" y="268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1759 L 0.24931 0.04444 C 0.30157 0.05046 0.37987 0.05393 0.46129 0.05393 C 0.55435 0.05393 0.62865 0.05046 0.68108 0.04444 L 0.93056 0.01759 " pathEditMode="relative" rAng="0" ptsTypes="AAAAA">
                                      <p:cBhvr>
                                        <p:cTn id="5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28" y="180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25 0.04097 C 0.3026 0.05046 0.3809 0.05555 0.4625 0.05555 C 0.55625 0.05555 0.63073 0.05046 0.68333 0.04097 L 0.9335 7.40741E-7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67" y="277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23004 0.04005 C 0.2783 0.04907 0.35035 0.05393 0.42552 0.05393 C 0.51129 0.05393 0.57986 0.04907 0.62813 0.04005 L 0.85834 1.11111E-6 " pathEditMode="relative" rAng="0" ptsTypes="AAAAA">
                                      <p:cBhvr>
                                        <p:cTn id="6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17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1" grpId="0"/>
      <p:bldP spid="22" grpId="0" animBg="1"/>
      <p:bldP spid="23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24" name="Rectangle 46">
            <a:extLst>
              <a:ext uri="{FF2B5EF4-FFF2-40B4-BE49-F238E27FC236}">
                <a16:creationId xmlns:a16="http://schemas.microsoft.com/office/drawing/2014/main" id="{CF2B936E-2546-457C-8CD4-AC9C9D180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67280"/>
            <a:ext cx="1217734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dirty="0">
                <a:solidFill>
                  <a:srgbClr val="00FF00"/>
                </a:solidFill>
                <a:latin typeface="+mn-lt"/>
              </a:rPr>
              <a:t>Questions?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3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DB2B33-2EF5-4EAE-9ED9-9BE1D496F9A2}"/>
              </a:ext>
            </a:extLst>
          </p:cNvPr>
          <p:cNvSpPr/>
          <p:nvPr/>
        </p:nvSpPr>
        <p:spPr>
          <a:xfrm>
            <a:off x="228600" y="1111508"/>
            <a:ext cx="11811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00FF00"/>
                </a:solidFill>
                <a:latin typeface="+mn-lt"/>
                <a:cs typeface="Arial" charset="0"/>
              </a:rPr>
              <a:t>D&amp;C 29:30-33 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rgbClr val="00FF00"/>
                </a:solidFill>
                <a:latin typeface="+mn-lt"/>
                <a:cs typeface="Arial" charset="0"/>
              </a:rPr>
              <a:t>30 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Arial" charset="0"/>
              </a:rPr>
              <a:t>But remember that all my judgments are not given unto men; and as the words have gone forth out of my mouth even so shall they be fulfilled, that the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Arial" charset="0"/>
              </a:rPr>
              <a:t>first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Arial" charset="0"/>
              </a:rPr>
              <a:t> shall be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Arial" charset="0"/>
              </a:rPr>
              <a:t>last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Arial" charset="0"/>
              </a:rPr>
              <a:t>,</a:t>
            </a:r>
            <a:r>
              <a:rPr lang="en-US" sz="2800" dirty="0">
                <a:solidFill>
                  <a:srgbClr val="00FF00"/>
                </a:solidFill>
                <a:latin typeface="+mn-lt"/>
                <a:cs typeface="Arial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Arial" charset="0"/>
              </a:rPr>
              <a:t>and that the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Arial" charset="0"/>
              </a:rPr>
              <a:t>last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Arial" charset="0"/>
              </a:rPr>
              <a:t> shall be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Arial" charset="0"/>
              </a:rPr>
              <a:t>first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Arial" charset="0"/>
              </a:rPr>
              <a:t> in all things whatsoever I have created by the word of my power, which is the power of my Spirit. 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rgbClr val="00FF00"/>
                </a:solidFill>
                <a:latin typeface="+mn-lt"/>
                <a:cs typeface="Arial" charset="0"/>
              </a:rPr>
              <a:t>31</a:t>
            </a:r>
            <a:r>
              <a:rPr lang="en-US" sz="2800" dirty="0">
                <a:solidFill>
                  <a:srgbClr val="00FF00"/>
                </a:solidFill>
                <a:latin typeface="+mn-lt"/>
                <a:cs typeface="Arial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Arial" charset="0"/>
              </a:rPr>
              <a:t>For by the power of my Spirit created I them; yea, all things both spiritual and temporal—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rgbClr val="00FF00"/>
                </a:solidFill>
                <a:latin typeface="+mn-lt"/>
                <a:cs typeface="Arial" charset="0"/>
              </a:rPr>
              <a:t>32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Arial" charset="0"/>
              </a:rPr>
              <a:t>First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Arial" charset="0"/>
              </a:rPr>
              <a:t> spiritual,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Arial" charset="0"/>
              </a:rPr>
              <a:t>secondly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Arial" charset="0"/>
              </a:rPr>
              <a:t> temporal, which is the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Arial" charset="0"/>
              </a:rPr>
              <a:t>beginning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Arial" charset="0"/>
              </a:rPr>
              <a:t> of my work; and again,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Arial" charset="0"/>
              </a:rPr>
              <a:t>first 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Arial" charset="0"/>
              </a:rPr>
              <a:t>temporal, and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Arial" charset="0"/>
              </a:rPr>
              <a:t>secondly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Arial" charset="0"/>
              </a:rPr>
              <a:t> spiritual, which is the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Arial" charset="0"/>
              </a:rPr>
              <a:t>last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Arial" charset="0"/>
              </a:rPr>
              <a:t> of my work—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rgbClr val="00FF00"/>
                </a:solidFill>
                <a:latin typeface="+mn-lt"/>
                <a:cs typeface="Arial" charset="0"/>
              </a:rPr>
              <a:t>33 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Arial" charset="0"/>
              </a:rPr>
              <a:t>Speaking unto you that you may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Arial" charset="0"/>
              </a:rPr>
              <a:t>naturally understand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Arial" charset="0"/>
              </a:rPr>
              <a:t>; but unto myself my works have no end, neither beginning.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1799E9-CDF6-4CEE-AAF3-D90BCD5BF8F7}"/>
              </a:ext>
            </a:extLst>
          </p:cNvPr>
          <p:cNvSpPr txBox="1"/>
          <p:nvPr/>
        </p:nvSpPr>
        <p:spPr>
          <a:xfrm>
            <a:off x="76200" y="0"/>
            <a:ext cx="12115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FFFF00"/>
                </a:solidFill>
                <a:latin typeface="+mn-lt"/>
                <a:cs typeface="Arial" charset="0"/>
              </a:rPr>
              <a:t>What do we do with apparent contradictions?</a:t>
            </a:r>
          </a:p>
        </p:txBody>
      </p:sp>
    </p:spTree>
    <p:extLst>
      <p:ext uri="{BB962C8B-B14F-4D97-AF65-F5344CB8AC3E}">
        <p14:creationId xmlns:p14="http://schemas.microsoft.com/office/powerpoint/2010/main" val="1659681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A2CDDC-BA48-4F9C-B38C-0B4D5FF34049}"/>
              </a:ext>
            </a:extLst>
          </p:cNvPr>
          <p:cNvSpPr txBox="1"/>
          <p:nvPr/>
        </p:nvSpPr>
        <p:spPr>
          <a:xfrm>
            <a:off x="76200" y="0"/>
            <a:ext cx="12115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FFFF00"/>
                </a:solidFill>
                <a:latin typeface="+mn-lt"/>
                <a:cs typeface="Arial" charset="0"/>
              </a:rPr>
              <a:t>What do we do with apparent contradictions?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A94128-4164-42BD-A883-22A1F5A8297E}"/>
              </a:ext>
            </a:extLst>
          </p:cNvPr>
          <p:cNvSpPr txBox="1"/>
          <p:nvPr/>
        </p:nvSpPr>
        <p:spPr>
          <a:xfrm>
            <a:off x="76200" y="990600"/>
            <a:ext cx="12115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dirty="0">
                <a:solidFill>
                  <a:srgbClr val="FFFF00"/>
                </a:solidFill>
                <a:latin typeface="+mn-lt"/>
                <a:cs typeface="Arial" charset="0"/>
              </a:rPr>
              <a:t>First last? Last first? First temporal? First spiritual?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E836799-9211-47E5-94DE-3EC9B0329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621101"/>
            <a:ext cx="52578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chemeClr val="bg1"/>
                </a:solidFill>
                <a:latin typeface="+mn-lt"/>
              </a:rPr>
              <a:t>“That awkward moment when you finish a math problem and your answer isn’t even one of the choices.” </a:t>
            </a:r>
            <a:r>
              <a:rPr lang="en-US" altLang="en-US" sz="1400" dirty="0">
                <a:solidFill>
                  <a:schemeClr val="bg1"/>
                </a:solidFill>
                <a:latin typeface="+mn-lt"/>
              </a:rPr>
              <a:t>(moonlight-</a:t>
            </a:r>
            <a:r>
              <a:rPr lang="en-US" altLang="en-US" sz="1400" dirty="0" err="1">
                <a:solidFill>
                  <a:schemeClr val="bg1"/>
                </a:solidFill>
                <a:latin typeface="+mn-lt"/>
              </a:rPr>
              <a:t>path.tumblr</a:t>
            </a:r>
            <a:r>
              <a:rPr lang="en-US" altLang="en-US" sz="1400" dirty="0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514A2C2F-EDD2-4350-B8AD-1CD91C51A8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787578"/>
              </p:ext>
            </p:extLst>
          </p:nvPr>
        </p:nvGraphicFramePr>
        <p:xfrm>
          <a:off x="5475578" y="2133600"/>
          <a:ext cx="6487822" cy="436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693871" imgH="2486962" progId="">
                  <p:embed/>
                </p:oleObj>
              </mc:Choice>
              <mc:Fallback>
                <p:oleObj r:id="rId2" imgW="3693871" imgH="2486962" progId="">
                  <p:embed/>
                  <p:pic>
                    <p:nvPicPr>
                      <p:cNvPr id="614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5578" y="2133600"/>
                        <a:ext cx="6487822" cy="436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838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AA6D32-5B15-42FB-9D82-BB6FF5F6B708}"/>
              </a:ext>
            </a:extLst>
          </p:cNvPr>
          <p:cNvSpPr txBox="1"/>
          <p:nvPr/>
        </p:nvSpPr>
        <p:spPr>
          <a:xfrm>
            <a:off x="0" y="0"/>
            <a:ext cx="1219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00FF00"/>
                </a:solidFill>
                <a:latin typeface="+mn-lt"/>
                <a:cs typeface="Arial" charset="0"/>
              </a:rPr>
              <a:t>Gospel</a:t>
            </a:r>
            <a:r>
              <a:rPr lang="en-US" sz="40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4000" dirty="0">
                <a:solidFill>
                  <a:srgbClr val="00FF00"/>
                </a:solidFill>
                <a:latin typeface="+mn-lt"/>
                <a:cs typeface="Arial" charset="0"/>
              </a:rPr>
              <a:t>Primacy Issues</a:t>
            </a:r>
          </a:p>
          <a:p>
            <a:pPr algn="ctr"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Arial" charset="0"/>
              </a:rPr>
              <a:t>Clearing up the 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Arial" charset="0"/>
              </a:rPr>
              <a:t>fog 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Arial" charset="0"/>
              </a:rPr>
              <a:t>of putting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Arial" charset="0"/>
              </a:rPr>
              <a:t>first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Arial" charset="0"/>
              </a:rPr>
              <a:t> things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Arial" charset="0"/>
              </a:rPr>
              <a:t>first</a:t>
            </a:r>
            <a:endParaRPr lang="en-US" sz="280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B006C1-78BA-4596-B01D-0B42D075047A}"/>
              </a:ext>
            </a:extLst>
          </p:cNvPr>
          <p:cNvSpPr txBox="1"/>
          <p:nvPr/>
        </p:nvSpPr>
        <p:spPr>
          <a:xfrm>
            <a:off x="1266825" y="3706813"/>
            <a:ext cx="2362200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  <a:cs typeface="Arial" charset="0"/>
              </a:rPr>
              <a:t>WHICH IS IT?</a:t>
            </a:r>
          </a:p>
        </p:txBody>
      </p:sp>
      <p:grpSp>
        <p:nvGrpSpPr>
          <p:cNvPr id="13" name="Group 48">
            <a:extLst>
              <a:ext uri="{FF2B5EF4-FFF2-40B4-BE49-F238E27FC236}">
                <a16:creationId xmlns:a16="http://schemas.microsoft.com/office/drawing/2014/main" id="{E971A18F-62E3-4C27-AF58-02CFDE9DC1B3}"/>
              </a:ext>
            </a:extLst>
          </p:cNvPr>
          <p:cNvGrpSpPr>
            <a:grpSpLocks/>
          </p:cNvGrpSpPr>
          <p:nvPr/>
        </p:nvGrpSpPr>
        <p:grpSpPr bwMode="auto">
          <a:xfrm>
            <a:off x="4130675" y="3275013"/>
            <a:ext cx="1066800" cy="1481137"/>
            <a:chOff x="4485228" y="3308316"/>
            <a:chExt cx="1066800" cy="148117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704190A-FD04-491F-90B9-FD671C945492}"/>
                </a:ext>
              </a:extLst>
            </p:cNvPr>
            <p:cNvCxnSpPr/>
            <p:nvPr/>
          </p:nvCxnSpPr>
          <p:spPr bwMode="auto">
            <a:xfrm flipV="1">
              <a:off x="4485228" y="3308316"/>
              <a:ext cx="1066800" cy="750905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FBE5630-23B3-44C7-9B57-D0336B9FD012}"/>
                </a:ext>
              </a:extLst>
            </p:cNvPr>
            <p:cNvCxnSpPr/>
            <p:nvPr/>
          </p:nvCxnSpPr>
          <p:spPr bwMode="auto">
            <a:xfrm>
              <a:off x="4485228" y="4038583"/>
              <a:ext cx="1066800" cy="750905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40">
            <a:extLst>
              <a:ext uri="{FF2B5EF4-FFF2-40B4-BE49-F238E27FC236}">
                <a16:creationId xmlns:a16="http://schemas.microsoft.com/office/drawing/2014/main" id="{9855BB06-DF54-45D7-A49E-4992AE2E3332}"/>
              </a:ext>
            </a:extLst>
          </p:cNvPr>
          <p:cNvGrpSpPr>
            <a:grpSpLocks/>
          </p:cNvGrpSpPr>
          <p:nvPr/>
        </p:nvGrpSpPr>
        <p:grpSpPr bwMode="auto">
          <a:xfrm>
            <a:off x="5699125" y="1676400"/>
            <a:ext cx="2667000" cy="1752600"/>
            <a:chOff x="5334498" y="1676400"/>
            <a:chExt cx="2666502" cy="1752600"/>
          </a:xfrm>
        </p:grpSpPr>
        <p:grpSp>
          <p:nvGrpSpPr>
            <p:cNvPr id="17" name="Group 36">
              <a:extLst>
                <a:ext uri="{FF2B5EF4-FFF2-40B4-BE49-F238E27FC236}">
                  <a16:creationId xmlns:a16="http://schemas.microsoft.com/office/drawing/2014/main" id="{75F89C1B-510E-4716-81DB-27BBB01B19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498" y="1676400"/>
              <a:ext cx="2666502" cy="1752600"/>
              <a:chOff x="5334498" y="1676400"/>
              <a:chExt cx="2666502" cy="1752600"/>
            </a:xfrm>
          </p:grpSpPr>
          <p:sp>
            <p:nvSpPr>
              <p:cNvPr id="21" name="Oval 129">
                <a:extLst>
                  <a:ext uri="{FF2B5EF4-FFF2-40B4-BE49-F238E27FC236}">
                    <a16:creationId xmlns:a16="http://schemas.microsoft.com/office/drawing/2014/main" id="{B6DA6E78-D805-4BC6-8F5C-4727FF0BB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1432" y="1676400"/>
                <a:ext cx="1839568" cy="17526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8960FB0-DC05-4E39-8E9C-C3A301356C06}"/>
                  </a:ext>
                </a:extLst>
              </p:cNvPr>
              <p:cNvSpPr txBox="1"/>
              <p:nvPr/>
            </p:nvSpPr>
            <p:spPr bwMode="auto">
              <a:xfrm>
                <a:off x="5334498" y="2082800"/>
                <a:ext cx="722178" cy="9540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b="1" u="sng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Tier</a:t>
                </a:r>
                <a:r>
                  <a:rPr lang="en-US" b="1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 1</a:t>
                </a:r>
              </a:p>
              <a:p>
                <a:pPr eaLnBrk="1" hangingPunct="1">
                  <a:defRPr/>
                </a:pPr>
                <a:endParaRPr lang="en-US" sz="2000" b="1" dirty="0">
                  <a:solidFill>
                    <a:schemeClr val="bg1"/>
                  </a:solidFill>
                  <a:latin typeface="+mn-lt"/>
                  <a:cs typeface="Arial" charset="0"/>
                </a:endParaRPr>
              </a:p>
              <a:p>
                <a:pPr eaLnBrk="1" hangingPunct="1">
                  <a:defRPr/>
                </a:pPr>
                <a:r>
                  <a:rPr lang="en-US" b="1" u="sng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Tier</a:t>
                </a:r>
                <a:r>
                  <a:rPr lang="en-US" b="1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 2</a:t>
                </a:r>
              </a:p>
            </p:txBody>
          </p:sp>
        </p:grpSp>
        <p:grpSp>
          <p:nvGrpSpPr>
            <p:cNvPr id="18" name="Group 35">
              <a:extLst>
                <a:ext uri="{FF2B5EF4-FFF2-40B4-BE49-F238E27FC236}">
                  <a16:creationId xmlns:a16="http://schemas.microsoft.com/office/drawing/2014/main" id="{12C62997-1567-4966-A131-92B2E137AC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7000" y="1918063"/>
              <a:ext cx="1188720" cy="1261884"/>
              <a:chOff x="6477000" y="1918063"/>
              <a:chExt cx="1188720" cy="1261884"/>
            </a:xfrm>
          </p:grpSpPr>
          <p:sp>
            <p:nvSpPr>
              <p:cNvPr id="19" name="Line 17">
                <a:extLst>
                  <a:ext uri="{FF2B5EF4-FFF2-40B4-BE49-F238E27FC236}">
                    <a16:creationId xmlns:a16="http://schemas.microsoft.com/office/drawing/2014/main" id="{DDA6EE96-0BBB-4481-9675-52CD262F6A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77285" y="2552700"/>
                <a:ext cx="11888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0" name="Text Box 16">
                <a:extLst>
                  <a:ext uri="{FF2B5EF4-FFF2-40B4-BE49-F238E27FC236}">
                    <a16:creationId xmlns:a16="http://schemas.microsoft.com/office/drawing/2014/main" id="{A57C0442-425B-4F7F-B6B8-A2C0DA3A84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42361" y="1917700"/>
                <a:ext cx="1050729" cy="1262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800" dirty="0">
                    <a:latin typeface="+mn-lt"/>
                  </a:rPr>
                  <a:t>Horse</a:t>
                </a:r>
              </a:p>
              <a:p>
                <a:pPr algn="ctr" eaLnBrk="1" hangingPunct="1">
                  <a:defRPr/>
                </a:pPr>
                <a:endParaRPr lang="en-US" dirty="0">
                  <a:latin typeface="+mn-lt"/>
                </a:endParaRPr>
              </a:p>
              <a:p>
                <a:pPr algn="ctr" eaLnBrk="1" hangingPunct="1">
                  <a:defRPr/>
                </a:pPr>
                <a:r>
                  <a:rPr lang="en-US" sz="2800" dirty="0">
                    <a:latin typeface="+mn-lt"/>
                  </a:rPr>
                  <a:t>Cart</a:t>
                </a:r>
              </a:p>
            </p:txBody>
          </p:sp>
        </p:grpSp>
      </p:grpSp>
      <p:grpSp>
        <p:nvGrpSpPr>
          <p:cNvPr id="23" name="Group 41">
            <a:extLst>
              <a:ext uri="{FF2B5EF4-FFF2-40B4-BE49-F238E27FC236}">
                <a16:creationId xmlns:a16="http://schemas.microsoft.com/office/drawing/2014/main" id="{135B47C4-8D6C-4156-AE32-FBFB80A4C356}"/>
              </a:ext>
            </a:extLst>
          </p:cNvPr>
          <p:cNvGrpSpPr>
            <a:grpSpLocks/>
          </p:cNvGrpSpPr>
          <p:nvPr/>
        </p:nvGrpSpPr>
        <p:grpSpPr bwMode="auto">
          <a:xfrm>
            <a:off x="5699125" y="4572000"/>
            <a:ext cx="2667000" cy="1752600"/>
            <a:chOff x="5334498" y="1676400"/>
            <a:chExt cx="2666502" cy="1752600"/>
          </a:xfrm>
        </p:grpSpPr>
        <p:grpSp>
          <p:nvGrpSpPr>
            <p:cNvPr id="26" name="Group 36">
              <a:extLst>
                <a:ext uri="{FF2B5EF4-FFF2-40B4-BE49-F238E27FC236}">
                  <a16:creationId xmlns:a16="http://schemas.microsoft.com/office/drawing/2014/main" id="{CBE03FB2-4DC4-4A85-906E-C47E7F475B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498" y="1676400"/>
              <a:ext cx="2666502" cy="1752600"/>
              <a:chOff x="5334498" y="1676400"/>
              <a:chExt cx="2666502" cy="1752600"/>
            </a:xfrm>
          </p:grpSpPr>
          <p:sp>
            <p:nvSpPr>
              <p:cNvPr id="30" name="Oval 129">
                <a:extLst>
                  <a:ext uri="{FF2B5EF4-FFF2-40B4-BE49-F238E27FC236}">
                    <a16:creationId xmlns:a16="http://schemas.microsoft.com/office/drawing/2014/main" id="{8B85AB77-CBA2-435E-9581-4587393851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1432" y="1676400"/>
                <a:ext cx="1839568" cy="17526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FA68C73-8E97-4E5F-9EAD-C026988E41B0}"/>
                  </a:ext>
                </a:extLst>
              </p:cNvPr>
              <p:cNvSpPr txBox="1"/>
              <p:nvPr/>
            </p:nvSpPr>
            <p:spPr bwMode="auto">
              <a:xfrm>
                <a:off x="5334498" y="2082800"/>
                <a:ext cx="722178" cy="9540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b="1" u="sng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Tier</a:t>
                </a:r>
                <a:r>
                  <a:rPr lang="en-US" b="1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 1</a:t>
                </a:r>
              </a:p>
              <a:p>
                <a:pPr eaLnBrk="1" hangingPunct="1">
                  <a:defRPr/>
                </a:pPr>
                <a:endParaRPr lang="en-US" sz="2000" b="1" dirty="0">
                  <a:solidFill>
                    <a:schemeClr val="bg1"/>
                  </a:solidFill>
                  <a:latin typeface="+mn-lt"/>
                  <a:cs typeface="Arial" charset="0"/>
                </a:endParaRPr>
              </a:p>
              <a:p>
                <a:pPr eaLnBrk="1" hangingPunct="1">
                  <a:defRPr/>
                </a:pPr>
                <a:r>
                  <a:rPr lang="en-US" b="1" u="sng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Tier</a:t>
                </a:r>
                <a:r>
                  <a:rPr lang="en-US" b="1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 2</a:t>
                </a:r>
              </a:p>
            </p:txBody>
          </p:sp>
        </p:grpSp>
        <p:grpSp>
          <p:nvGrpSpPr>
            <p:cNvPr id="27" name="Group 35">
              <a:extLst>
                <a:ext uri="{FF2B5EF4-FFF2-40B4-BE49-F238E27FC236}">
                  <a16:creationId xmlns:a16="http://schemas.microsoft.com/office/drawing/2014/main" id="{A15F025C-6A17-4E07-9EAF-5D266E032A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7000" y="1918063"/>
              <a:ext cx="1188720" cy="1231106"/>
              <a:chOff x="6477000" y="1918063"/>
              <a:chExt cx="1188720" cy="1231106"/>
            </a:xfrm>
          </p:grpSpPr>
          <p:sp>
            <p:nvSpPr>
              <p:cNvPr id="28" name="Line 17">
                <a:extLst>
                  <a:ext uri="{FF2B5EF4-FFF2-40B4-BE49-F238E27FC236}">
                    <a16:creationId xmlns:a16="http://schemas.microsoft.com/office/drawing/2014/main" id="{4610B7DD-3E7E-4089-B906-8761E5CBFB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77285" y="2552700"/>
                <a:ext cx="11888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9" name="Text Box 16">
                <a:extLst>
                  <a:ext uri="{FF2B5EF4-FFF2-40B4-BE49-F238E27FC236}">
                    <a16:creationId xmlns:a16="http://schemas.microsoft.com/office/drawing/2014/main" id="{7A928342-58B9-410E-A686-2C6D31A07B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48710" y="1917700"/>
                <a:ext cx="1036443" cy="1231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800" dirty="0">
                    <a:latin typeface="+mn-lt"/>
                  </a:rPr>
                  <a:t>Cart</a:t>
                </a:r>
              </a:p>
              <a:p>
                <a:pPr algn="ctr" eaLnBrk="1" hangingPunct="1">
                  <a:defRPr/>
                </a:pPr>
                <a:endParaRPr lang="en-US" dirty="0">
                  <a:latin typeface="+mn-lt"/>
                </a:endParaRPr>
              </a:p>
              <a:p>
                <a:pPr algn="ctr" eaLnBrk="1" hangingPunct="1">
                  <a:defRPr/>
                </a:pPr>
                <a:r>
                  <a:rPr lang="en-US" sz="2800" dirty="0">
                    <a:latin typeface="+mn-lt"/>
                  </a:rPr>
                  <a:t>Horse</a:t>
                </a:r>
              </a:p>
            </p:txBody>
          </p:sp>
        </p:grpSp>
      </p:grpSp>
      <p:grpSp>
        <p:nvGrpSpPr>
          <p:cNvPr id="32" name="Group 43">
            <a:extLst>
              <a:ext uri="{FF2B5EF4-FFF2-40B4-BE49-F238E27FC236}">
                <a16:creationId xmlns:a16="http://schemas.microsoft.com/office/drawing/2014/main" id="{5CA568B4-D801-43E7-8CC6-7A40ECF39D2E}"/>
              </a:ext>
            </a:extLst>
          </p:cNvPr>
          <p:cNvGrpSpPr>
            <a:grpSpLocks/>
          </p:cNvGrpSpPr>
          <p:nvPr/>
        </p:nvGrpSpPr>
        <p:grpSpPr bwMode="auto">
          <a:xfrm>
            <a:off x="669925" y="1676400"/>
            <a:ext cx="3505200" cy="1587500"/>
            <a:chOff x="304800" y="1512142"/>
            <a:chExt cx="3505200" cy="158767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B232F8A-BE7D-4D91-8F9D-251E7F1F15F5}"/>
                </a:ext>
              </a:extLst>
            </p:cNvPr>
            <p:cNvSpPr/>
            <p:nvPr/>
          </p:nvSpPr>
          <p:spPr>
            <a:xfrm>
              <a:off x="304800" y="1512142"/>
              <a:ext cx="3505200" cy="158767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B8B62F32-D38F-42F5-922F-38F6B02C2F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47642"/>
              <a:ext cx="2895600" cy="1260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D84EF49-8E5B-4E2F-8704-6F4CD651D2C2}"/>
              </a:ext>
            </a:extLst>
          </p:cNvPr>
          <p:cNvSpPr txBox="1"/>
          <p:nvPr/>
        </p:nvSpPr>
        <p:spPr>
          <a:xfrm>
            <a:off x="6192838" y="3657600"/>
            <a:ext cx="25098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  <a:cs typeface="Arial" charset="0"/>
              </a:rPr>
              <a:t>It All Depends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5DAF7C-8F7E-4DC7-ABDA-C51E0ED6B6C8}"/>
              </a:ext>
            </a:extLst>
          </p:cNvPr>
          <p:cNvSpPr txBox="1"/>
          <p:nvPr/>
        </p:nvSpPr>
        <p:spPr>
          <a:xfrm>
            <a:off x="1528763" y="2894013"/>
            <a:ext cx="17478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+mn-lt"/>
                <a:cs typeface="Arial" charset="0"/>
              </a:rPr>
              <a:t>Going to Market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62FA137-5DD9-4D3F-9E10-7BB9F9B5C796}"/>
              </a:ext>
            </a:extLst>
          </p:cNvPr>
          <p:cNvSpPr/>
          <p:nvPr/>
        </p:nvSpPr>
        <p:spPr>
          <a:xfrm>
            <a:off x="657225" y="4889500"/>
            <a:ext cx="3505200" cy="1587500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8" name="Picture 3">
            <a:extLst>
              <a:ext uri="{FF2B5EF4-FFF2-40B4-BE49-F238E27FC236}">
                <a16:creationId xmlns:a16="http://schemas.microsoft.com/office/drawing/2014/main" id="{4D5E01AD-4551-44E4-ADF1-9FCBDA2D3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4933950"/>
            <a:ext cx="320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257D4B0-DC68-4560-B8CB-74C181E2C74F}"/>
              </a:ext>
            </a:extLst>
          </p:cNvPr>
          <p:cNvSpPr txBox="1"/>
          <p:nvPr/>
        </p:nvSpPr>
        <p:spPr>
          <a:xfrm>
            <a:off x="8747125" y="2256343"/>
            <a:ext cx="296703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00"/>
                </a:solidFill>
                <a:latin typeface="+mn-lt"/>
                <a:cs typeface="Arial" charset="0"/>
              </a:rPr>
              <a:t>Going to Market</a:t>
            </a:r>
            <a:endParaRPr lang="en-US" sz="3200" dirty="0">
              <a:solidFill>
                <a:srgbClr val="FFFF00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5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5D13F1-A3B5-4E35-BE87-E441D47D99A3}"/>
              </a:ext>
            </a:extLst>
          </p:cNvPr>
          <p:cNvSpPr txBox="1"/>
          <p:nvPr/>
        </p:nvSpPr>
        <p:spPr>
          <a:xfrm>
            <a:off x="1266825" y="3706813"/>
            <a:ext cx="2362200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  <a:cs typeface="Arial" charset="0"/>
              </a:rPr>
              <a:t>WHICH IS IT?</a:t>
            </a:r>
          </a:p>
        </p:txBody>
      </p:sp>
      <p:grpSp>
        <p:nvGrpSpPr>
          <p:cNvPr id="9" name="Group 48">
            <a:extLst>
              <a:ext uri="{FF2B5EF4-FFF2-40B4-BE49-F238E27FC236}">
                <a16:creationId xmlns:a16="http://schemas.microsoft.com/office/drawing/2014/main" id="{EE7F1F10-A731-4C8C-BEB0-0D627AC6DD3F}"/>
              </a:ext>
            </a:extLst>
          </p:cNvPr>
          <p:cNvGrpSpPr>
            <a:grpSpLocks/>
          </p:cNvGrpSpPr>
          <p:nvPr/>
        </p:nvGrpSpPr>
        <p:grpSpPr bwMode="auto">
          <a:xfrm>
            <a:off x="4130675" y="3275013"/>
            <a:ext cx="1066800" cy="1481137"/>
            <a:chOff x="4485228" y="3308316"/>
            <a:chExt cx="1066800" cy="148117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FCA4D04-C133-4742-ABF2-086B0065968F}"/>
                </a:ext>
              </a:extLst>
            </p:cNvPr>
            <p:cNvCxnSpPr/>
            <p:nvPr/>
          </p:nvCxnSpPr>
          <p:spPr bwMode="auto">
            <a:xfrm flipV="1">
              <a:off x="4485228" y="3308316"/>
              <a:ext cx="1066800" cy="750905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836B538-FD36-4F53-A25B-F061E041DDA3}"/>
                </a:ext>
              </a:extLst>
            </p:cNvPr>
            <p:cNvCxnSpPr/>
            <p:nvPr/>
          </p:nvCxnSpPr>
          <p:spPr bwMode="auto">
            <a:xfrm>
              <a:off x="4485228" y="4038583"/>
              <a:ext cx="1066800" cy="750905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40">
            <a:extLst>
              <a:ext uri="{FF2B5EF4-FFF2-40B4-BE49-F238E27FC236}">
                <a16:creationId xmlns:a16="http://schemas.microsoft.com/office/drawing/2014/main" id="{F3BFB795-2F59-4860-87D3-023C44E0AB5B}"/>
              </a:ext>
            </a:extLst>
          </p:cNvPr>
          <p:cNvGrpSpPr>
            <a:grpSpLocks/>
          </p:cNvGrpSpPr>
          <p:nvPr/>
        </p:nvGrpSpPr>
        <p:grpSpPr bwMode="auto">
          <a:xfrm>
            <a:off x="5699125" y="1676400"/>
            <a:ext cx="2667000" cy="1752600"/>
            <a:chOff x="5334498" y="1676400"/>
            <a:chExt cx="2666502" cy="1752600"/>
          </a:xfrm>
        </p:grpSpPr>
        <p:grpSp>
          <p:nvGrpSpPr>
            <p:cNvPr id="14" name="Group 36">
              <a:extLst>
                <a:ext uri="{FF2B5EF4-FFF2-40B4-BE49-F238E27FC236}">
                  <a16:creationId xmlns:a16="http://schemas.microsoft.com/office/drawing/2014/main" id="{225E3D77-B1A6-4819-A88C-437DB98F49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498" y="1676400"/>
              <a:ext cx="2666502" cy="1752600"/>
              <a:chOff x="5334498" y="1676400"/>
              <a:chExt cx="2666502" cy="1752600"/>
            </a:xfrm>
          </p:grpSpPr>
          <p:sp>
            <p:nvSpPr>
              <p:cNvPr id="18" name="Oval 129">
                <a:extLst>
                  <a:ext uri="{FF2B5EF4-FFF2-40B4-BE49-F238E27FC236}">
                    <a16:creationId xmlns:a16="http://schemas.microsoft.com/office/drawing/2014/main" id="{C460592C-1C01-4904-BCD0-F357B4C7B0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1432" y="1676400"/>
                <a:ext cx="1839568" cy="17526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BC8647-5B62-4021-B710-055DB2D783AA}"/>
                  </a:ext>
                </a:extLst>
              </p:cNvPr>
              <p:cNvSpPr txBox="1"/>
              <p:nvPr/>
            </p:nvSpPr>
            <p:spPr bwMode="auto">
              <a:xfrm>
                <a:off x="5334498" y="2082800"/>
                <a:ext cx="722178" cy="9540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b="1" u="sng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Tier</a:t>
                </a:r>
                <a:r>
                  <a:rPr lang="en-US" b="1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 1</a:t>
                </a:r>
              </a:p>
              <a:p>
                <a:pPr eaLnBrk="1" hangingPunct="1">
                  <a:defRPr/>
                </a:pPr>
                <a:endParaRPr lang="en-US" sz="2000" b="1" dirty="0">
                  <a:solidFill>
                    <a:schemeClr val="bg1"/>
                  </a:solidFill>
                  <a:latin typeface="+mn-lt"/>
                  <a:cs typeface="Arial" charset="0"/>
                </a:endParaRPr>
              </a:p>
              <a:p>
                <a:pPr eaLnBrk="1" hangingPunct="1">
                  <a:defRPr/>
                </a:pPr>
                <a:r>
                  <a:rPr lang="en-US" b="1" u="sng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Tier</a:t>
                </a:r>
                <a:r>
                  <a:rPr lang="en-US" b="1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 2</a:t>
                </a:r>
              </a:p>
            </p:txBody>
          </p:sp>
        </p:grpSp>
        <p:grpSp>
          <p:nvGrpSpPr>
            <p:cNvPr id="15" name="Group 35">
              <a:extLst>
                <a:ext uri="{FF2B5EF4-FFF2-40B4-BE49-F238E27FC236}">
                  <a16:creationId xmlns:a16="http://schemas.microsoft.com/office/drawing/2014/main" id="{10A11561-9F02-486C-9CD0-16A5AABCB9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7000" y="1918063"/>
              <a:ext cx="1188720" cy="1261884"/>
              <a:chOff x="6477000" y="1918063"/>
              <a:chExt cx="1188720" cy="1261884"/>
            </a:xfrm>
          </p:grpSpPr>
          <p:sp>
            <p:nvSpPr>
              <p:cNvPr id="16" name="Line 17">
                <a:extLst>
                  <a:ext uri="{FF2B5EF4-FFF2-40B4-BE49-F238E27FC236}">
                    <a16:creationId xmlns:a16="http://schemas.microsoft.com/office/drawing/2014/main" id="{0069002D-2000-430A-A514-16B3F62226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77285" y="2552700"/>
                <a:ext cx="11888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7" name="Text Box 16">
                <a:extLst>
                  <a:ext uri="{FF2B5EF4-FFF2-40B4-BE49-F238E27FC236}">
                    <a16:creationId xmlns:a16="http://schemas.microsoft.com/office/drawing/2014/main" id="{1C3C6A47-841A-4F88-9D7E-92A326A66E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42361" y="1917700"/>
                <a:ext cx="1050729" cy="1262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800" dirty="0">
                    <a:latin typeface="+mn-lt"/>
                  </a:rPr>
                  <a:t>Horse</a:t>
                </a:r>
              </a:p>
              <a:p>
                <a:pPr algn="ctr" eaLnBrk="1" hangingPunct="1">
                  <a:defRPr/>
                </a:pPr>
                <a:endParaRPr lang="en-US" dirty="0">
                  <a:latin typeface="+mn-lt"/>
                </a:endParaRPr>
              </a:p>
              <a:p>
                <a:pPr algn="ctr" eaLnBrk="1" hangingPunct="1">
                  <a:defRPr/>
                </a:pPr>
                <a:r>
                  <a:rPr lang="en-US" sz="2800" dirty="0">
                    <a:latin typeface="+mn-lt"/>
                  </a:rPr>
                  <a:t>Cart</a:t>
                </a:r>
              </a:p>
            </p:txBody>
          </p:sp>
        </p:grpSp>
      </p:grpSp>
      <p:grpSp>
        <p:nvGrpSpPr>
          <p:cNvPr id="20" name="Group 41">
            <a:extLst>
              <a:ext uri="{FF2B5EF4-FFF2-40B4-BE49-F238E27FC236}">
                <a16:creationId xmlns:a16="http://schemas.microsoft.com/office/drawing/2014/main" id="{EC442723-F8C4-487F-B591-1E861553E8A2}"/>
              </a:ext>
            </a:extLst>
          </p:cNvPr>
          <p:cNvGrpSpPr>
            <a:grpSpLocks/>
          </p:cNvGrpSpPr>
          <p:nvPr/>
        </p:nvGrpSpPr>
        <p:grpSpPr bwMode="auto">
          <a:xfrm>
            <a:off x="5699125" y="4572000"/>
            <a:ext cx="2667000" cy="1752600"/>
            <a:chOff x="5334498" y="1676400"/>
            <a:chExt cx="2666502" cy="1752600"/>
          </a:xfrm>
        </p:grpSpPr>
        <p:grpSp>
          <p:nvGrpSpPr>
            <p:cNvPr id="21" name="Group 36">
              <a:extLst>
                <a:ext uri="{FF2B5EF4-FFF2-40B4-BE49-F238E27FC236}">
                  <a16:creationId xmlns:a16="http://schemas.microsoft.com/office/drawing/2014/main" id="{7FBF4F94-F147-4A00-9677-8C76929827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498" y="1676400"/>
              <a:ext cx="2666502" cy="1752600"/>
              <a:chOff x="5334498" y="1676400"/>
              <a:chExt cx="2666502" cy="1752600"/>
            </a:xfrm>
          </p:grpSpPr>
          <p:sp>
            <p:nvSpPr>
              <p:cNvPr id="25" name="Oval 129">
                <a:extLst>
                  <a:ext uri="{FF2B5EF4-FFF2-40B4-BE49-F238E27FC236}">
                    <a16:creationId xmlns:a16="http://schemas.microsoft.com/office/drawing/2014/main" id="{8B46830F-C965-4E15-8291-911BD13B5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1432" y="1676400"/>
                <a:ext cx="1839568" cy="17526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43EFAEC-C26B-46DC-AAB5-DE8C26793DFF}"/>
                  </a:ext>
                </a:extLst>
              </p:cNvPr>
              <p:cNvSpPr txBox="1"/>
              <p:nvPr/>
            </p:nvSpPr>
            <p:spPr bwMode="auto">
              <a:xfrm>
                <a:off x="5334498" y="2082800"/>
                <a:ext cx="722178" cy="9540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b="1" u="sng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Tier</a:t>
                </a:r>
                <a:r>
                  <a:rPr lang="en-US" b="1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 1</a:t>
                </a:r>
              </a:p>
              <a:p>
                <a:pPr eaLnBrk="1" hangingPunct="1">
                  <a:defRPr/>
                </a:pPr>
                <a:endParaRPr lang="en-US" sz="2000" b="1" dirty="0">
                  <a:solidFill>
                    <a:schemeClr val="bg1"/>
                  </a:solidFill>
                  <a:latin typeface="+mn-lt"/>
                  <a:cs typeface="Arial" charset="0"/>
                </a:endParaRPr>
              </a:p>
              <a:p>
                <a:pPr eaLnBrk="1" hangingPunct="1">
                  <a:defRPr/>
                </a:pPr>
                <a:r>
                  <a:rPr lang="en-US" b="1" u="sng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Tier</a:t>
                </a:r>
                <a:r>
                  <a:rPr lang="en-US" b="1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 2</a:t>
                </a:r>
              </a:p>
            </p:txBody>
          </p:sp>
        </p:grpSp>
        <p:grpSp>
          <p:nvGrpSpPr>
            <p:cNvPr id="22" name="Group 35">
              <a:extLst>
                <a:ext uri="{FF2B5EF4-FFF2-40B4-BE49-F238E27FC236}">
                  <a16:creationId xmlns:a16="http://schemas.microsoft.com/office/drawing/2014/main" id="{A9F4DA18-7F88-4511-A374-8031A1E11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7000" y="1918063"/>
              <a:ext cx="1188720" cy="1231106"/>
              <a:chOff x="6477000" y="1918063"/>
              <a:chExt cx="1188720" cy="1231106"/>
            </a:xfrm>
          </p:grpSpPr>
          <p:sp>
            <p:nvSpPr>
              <p:cNvPr id="23" name="Line 17">
                <a:extLst>
                  <a:ext uri="{FF2B5EF4-FFF2-40B4-BE49-F238E27FC236}">
                    <a16:creationId xmlns:a16="http://schemas.microsoft.com/office/drawing/2014/main" id="{F8880B3F-696A-4DC3-BF6F-FA8DBEAD24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77285" y="2552700"/>
                <a:ext cx="11888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4" name="Text Box 16">
                <a:extLst>
                  <a:ext uri="{FF2B5EF4-FFF2-40B4-BE49-F238E27FC236}">
                    <a16:creationId xmlns:a16="http://schemas.microsoft.com/office/drawing/2014/main" id="{DCEED19B-3CF9-4D27-B360-766CA95BEE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48710" y="1917700"/>
                <a:ext cx="1036443" cy="1231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800" dirty="0">
                    <a:latin typeface="+mn-lt"/>
                  </a:rPr>
                  <a:t>Cart</a:t>
                </a:r>
              </a:p>
              <a:p>
                <a:pPr algn="ctr" eaLnBrk="1" hangingPunct="1">
                  <a:defRPr/>
                </a:pPr>
                <a:endParaRPr lang="en-US" dirty="0">
                  <a:latin typeface="+mn-lt"/>
                </a:endParaRPr>
              </a:p>
              <a:p>
                <a:pPr algn="ctr" eaLnBrk="1" hangingPunct="1">
                  <a:defRPr/>
                </a:pPr>
                <a:r>
                  <a:rPr lang="en-US" sz="2800" dirty="0">
                    <a:latin typeface="+mn-lt"/>
                  </a:rPr>
                  <a:t>Horse</a:t>
                </a:r>
              </a:p>
            </p:txBody>
          </p:sp>
        </p:grpSp>
      </p:grpSp>
      <p:grpSp>
        <p:nvGrpSpPr>
          <p:cNvPr id="27" name="Group 43">
            <a:extLst>
              <a:ext uri="{FF2B5EF4-FFF2-40B4-BE49-F238E27FC236}">
                <a16:creationId xmlns:a16="http://schemas.microsoft.com/office/drawing/2014/main" id="{D50ADC99-3DD8-4FA7-B9C3-CAA7BA0A140D}"/>
              </a:ext>
            </a:extLst>
          </p:cNvPr>
          <p:cNvGrpSpPr>
            <a:grpSpLocks/>
          </p:cNvGrpSpPr>
          <p:nvPr/>
        </p:nvGrpSpPr>
        <p:grpSpPr bwMode="auto">
          <a:xfrm>
            <a:off x="669925" y="1676400"/>
            <a:ext cx="3505200" cy="1587500"/>
            <a:chOff x="304800" y="1512142"/>
            <a:chExt cx="3505200" cy="158767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A632D7A-DF7A-4E16-AFD7-64F542D8F5E2}"/>
                </a:ext>
              </a:extLst>
            </p:cNvPr>
            <p:cNvSpPr/>
            <p:nvPr/>
          </p:nvSpPr>
          <p:spPr>
            <a:xfrm>
              <a:off x="304800" y="1512142"/>
              <a:ext cx="3505200" cy="158767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F0FB651A-BB0D-484C-9675-7AE75443A2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47642"/>
              <a:ext cx="2895600" cy="1260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4F128A7-FA3D-4BB4-A53C-107BA825EBB6}"/>
              </a:ext>
            </a:extLst>
          </p:cNvPr>
          <p:cNvSpPr txBox="1"/>
          <p:nvPr/>
        </p:nvSpPr>
        <p:spPr>
          <a:xfrm>
            <a:off x="6192838" y="3657600"/>
            <a:ext cx="25098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  <a:cs typeface="Arial" charset="0"/>
              </a:rPr>
              <a:t>It All Depends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EAD0B5-DD42-4068-8D06-5FF2F3A98871}"/>
              </a:ext>
            </a:extLst>
          </p:cNvPr>
          <p:cNvSpPr txBox="1"/>
          <p:nvPr/>
        </p:nvSpPr>
        <p:spPr>
          <a:xfrm>
            <a:off x="1528763" y="2894013"/>
            <a:ext cx="17478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+mn-lt"/>
                <a:cs typeface="Arial" charset="0"/>
              </a:rPr>
              <a:t>Going to Market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D1BA31E-2435-4AD5-922B-71B851A1BBAC}"/>
              </a:ext>
            </a:extLst>
          </p:cNvPr>
          <p:cNvSpPr/>
          <p:nvPr/>
        </p:nvSpPr>
        <p:spPr>
          <a:xfrm>
            <a:off x="657225" y="4889500"/>
            <a:ext cx="3505200" cy="1587500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3" name="Picture 3">
            <a:extLst>
              <a:ext uri="{FF2B5EF4-FFF2-40B4-BE49-F238E27FC236}">
                <a16:creationId xmlns:a16="http://schemas.microsoft.com/office/drawing/2014/main" id="{35232AC0-7192-4F2D-88C3-B6737316A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4933950"/>
            <a:ext cx="320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12DD99E-7241-4751-91DF-B60C98BBD449}"/>
              </a:ext>
            </a:extLst>
          </p:cNvPr>
          <p:cNvSpPr txBox="1"/>
          <p:nvPr/>
        </p:nvSpPr>
        <p:spPr>
          <a:xfrm>
            <a:off x="0" y="0"/>
            <a:ext cx="1219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00FF00"/>
                </a:solidFill>
                <a:latin typeface="+mn-lt"/>
                <a:cs typeface="Arial" charset="0"/>
              </a:rPr>
              <a:t>Gospel</a:t>
            </a:r>
            <a:r>
              <a:rPr lang="en-US" sz="40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4000" dirty="0">
                <a:solidFill>
                  <a:srgbClr val="00FF00"/>
                </a:solidFill>
                <a:latin typeface="+mn-lt"/>
                <a:cs typeface="Arial" charset="0"/>
              </a:rPr>
              <a:t>Primacy Issues</a:t>
            </a:r>
          </a:p>
          <a:p>
            <a:pPr algn="ctr"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Arial" charset="0"/>
              </a:rPr>
              <a:t>Clearing up the 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Arial" charset="0"/>
              </a:rPr>
              <a:t>fog 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Arial" charset="0"/>
              </a:rPr>
              <a:t>of putting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Arial" charset="0"/>
              </a:rPr>
              <a:t>first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Arial" charset="0"/>
              </a:rPr>
              <a:t> things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Arial" charset="0"/>
              </a:rPr>
              <a:t>first</a:t>
            </a:r>
            <a:endParaRPr lang="en-US" sz="280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E4D7B2-0538-499D-80C7-10F236C75EB0}"/>
              </a:ext>
            </a:extLst>
          </p:cNvPr>
          <p:cNvSpPr txBox="1"/>
          <p:nvPr/>
        </p:nvSpPr>
        <p:spPr>
          <a:xfrm>
            <a:off x="8930155" y="1471513"/>
            <a:ext cx="2810193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00FF00"/>
                </a:solidFill>
                <a:latin typeface="+mn-lt"/>
                <a:cs typeface="Arial" charset="0"/>
              </a:rPr>
              <a:t>END: </a:t>
            </a:r>
            <a:r>
              <a:rPr lang="en-US" sz="3200" dirty="0">
                <a:solidFill>
                  <a:schemeClr val="bg1"/>
                </a:solidFill>
                <a:latin typeface="+mn-lt"/>
                <a:cs typeface="Arial" charset="0"/>
              </a:rPr>
              <a:t>Transport </a:t>
            </a:r>
          </a:p>
          <a:p>
            <a:pPr eaLnBrk="1" hangingPunct="1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Arial" charset="0"/>
              </a:rPr>
              <a:t>Vegetables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AF71E64-76C9-4145-990D-B437B9D03203}"/>
              </a:ext>
            </a:extLst>
          </p:cNvPr>
          <p:cNvSpPr txBox="1"/>
          <p:nvPr/>
        </p:nvSpPr>
        <p:spPr>
          <a:xfrm>
            <a:off x="8930155" y="2690238"/>
            <a:ext cx="263168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00FF00"/>
                </a:solidFill>
                <a:latin typeface="+mn-lt"/>
                <a:cs typeface="Arial" charset="0"/>
              </a:rPr>
              <a:t>MEANS: </a:t>
            </a:r>
            <a:r>
              <a:rPr lang="en-US" sz="3200" dirty="0">
                <a:solidFill>
                  <a:schemeClr val="bg1"/>
                </a:solidFill>
                <a:latin typeface="+mn-lt"/>
                <a:cs typeface="Arial" charset="0"/>
              </a:rPr>
              <a:t>Horse</a:t>
            </a:r>
          </a:p>
        </p:txBody>
      </p:sp>
    </p:spTree>
    <p:extLst>
      <p:ext uri="{BB962C8B-B14F-4D97-AF65-F5344CB8AC3E}">
        <p14:creationId xmlns:p14="http://schemas.microsoft.com/office/powerpoint/2010/main" val="3285571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3D6DC-94AB-4450-85FA-5F13680BF5A5}"/>
              </a:ext>
            </a:extLst>
          </p:cNvPr>
          <p:cNvSpPr txBox="1"/>
          <p:nvPr/>
        </p:nvSpPr>
        <p:spPr>
          <a:xfrm>
            <a:off x="1266825" y="3706813"/>
            <a:ext cx="2362200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  <a:cs typeface="Arial" charset="0"/>
              </a:rPr>
              <a:t>WHICH IS IT?</a:t>
            </a:r>
          </a:p>
        </p:txBody>
      </p:sp>
      <p:grpSp>
        <p:nvGrpSpPr>
          <p:cNvPr id="9" name="Group 48">
            <a:extLst>
              <a:ext uri="{FF2B5EF4-FFF2-40B4-BE49-F238E27FC236}">
                <a16:creationId xmlns:a16="http://schemas.microsoft.com/office/drawing/2014/main" id="{9C843A2B-EDA3-421C-8EAE-EF10F5739684}"/>
              </a:ext>
            </a:extLst>
          </p:cNvPr>
          <p:cNvGrpSpPr>
            <a:grpSpLocks/>
          </p:cNvGrpSpPr>
          <p:nvPr/>
        </p:nvGrpSpPr>
        <p:grpSpPr bwMode="auto">
          <a:xfrm>
            <a:off x="4130675" y="3275013"/>
            <a:ext cx="1066800" cy="1481137"/>
            <a:chOff x="4485228" y="3308316"/>
            <a:chExt cx="1066800" cy="148117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E5B82B3-97F1-4254-A6C0-B4E3E7B3408E}"/>
                </a:ext>
              </a:extLst>
            </p:cNvPr>
            <p:cNvCxnSpPr/>
            <p:nvPr/>
          </p:nvCxnSpPr>
          <p:spPr bwMode="auto">
            <a:xfrm flipV="1">
              <a:off x="4485228" y="3308316"/>
              <a:ext cx="1066800" cy="750905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802A256-F0B2-4536-B983-059BC7C571C4}"/>
                </a:ext>
              </a:extLst>
            </p:cNvPr>
            <p:cNvCxnSpPr/>
            <p:nvPr/>
          </p:nvCxnSpPr>
          <p:spPr bwMode="auto">
            <a:xfrm>
              <a:off x="4485228" y="4038583"/>
              <a:ext cx="1066800" cy="750905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40">
            <a:extLst>
              <a:ext uri="{FF2B5EF4-FFF2-40B4-BE49-F238E27FC236}">
                <a16:creationId xmlns:a16="http://schemas.microsoft.com/office/drawing/2014/main" id="{342AC195-A047-43AC-8E46-10ABA20EA066}"/>
              </a:ext>
            </a:extLst>
          </p:cNvPr>
          <p:cNvGrpSpPr>
            <a:grpSpLocks/>
          </p:cNvGrpSpPr>
          <p:nvPr/>
        </p:nvGrpSpPr>
        <p:grpSpPr bwMode="auto">
          <a:xfrm>
            <a:off x="5699125" y="1676400"/>
            <a:ext cx="2667000" cy="1752600"/>
            <a:chOff x="5334498" y="1676400"/>
            <a:chExt cx="2666502" cy="1752600"/>
          </a:xfrm>
        </p:grpSpPr>
        <p:grpSp>
          <p:nvGrpSpPr>
            <p:cNvPr id="14" name="Group 36">
              <a:extLst>
                <a:ext uri="{FF2B5EF4-FFF2-40B4-BE49-F238E27FC236}">
                  <a16:creationId xmlns:a16="http://schemas.microsoft.com/office/drawing/2014/main" id="{65C5066B-E485-4461-9D37-6152D3CD23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498" y="1676400"/>
              <a:ext cx="2666502" cy="1752600"/>
              <a:chOff x="5334498" y="1676400"/>
              <a:chExt cx="2666502" cy="1752600"/>
            </a:xfrm>
          </p:grpSpPr>
          <p:sp>
            <p:nvSpPr>
              <p:cNvPr id="18" name="Oval 129">
                <a:extLst>
                  <a:ext uri="{FF2B5EF4-FFF2-40B4-BE49-F238E27FC236}">
                    <a16:creationId xmlns:a16="http://schemas.microsoft.com/office/drawing/2014/main" id="{F7DCF1B5-AA6D-45C3-AA11-702AF73E9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1432" y="1676400"/>
                <a:ext cx="1839568" cy="17526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DCDD4F0-A12F-407A-87CA-9619262768A5}"/>
                  </a:ext>
                </a:extLst>
              </p:cNvPr>
              <p:cNvSpPr txBox="1"/>
              <p:nvPr/>
            </p:nvSpPr>
            <p:spPr bwMode="auto">
              <a:xfrm>
                <a:off x="5334498" y="2082800"/>
                <a:ext cx="722178" cy="9540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b="1" u="sng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Tier</a:t>
                </a:r>
                <a:r>
                  <a:rPr lang="en-US" b="1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 1</a:t>
                </a:r>
              </a:p>
              <a:p>
                <a:pPr eaLnBrk="1" hangingPunct="1">
                  <a:defRPr/>
                </a:pPr>
                <a:endParaRPr lang="en-US" sz="2000" b="1" dirty="0">
                  <a:solidFill>
                    <a:schemeClr val="bg1"/>
                  </a:solidFill>
                  <a:latin typeface="+mn-lt"/>
                  <a:cs typeface="Arial" charset="0"/>
                </a:endParaRPr>
              </a:p>
              <a:p>
                <a:pPr eaLnBrk="1" hangingPunct="1">
                  <a:defRPr/>
                </a:pPr>
                <a:r>
                  <a:rPr lang="en-US" b="1" u="sng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Tier</a:t>
                </a:r>
                <a:r>
                  <a:rPr lang="en-US" b="1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 2</a:t>
                </a:r>
              </a:p>
            </p:txBody>
          </p:sp>
        </p:grpSp>
        <p:grpSp>
          <p:nvGrpSpPr>
            <p:cNvPr id="15" name="Group 35">
              <a:extLst>
                <a:ext uri="{FF2B5EF4-FFF2-40B4-BE49-F238E27FC236}">
                  <a16:creationId xmlns:a16="http://schemas.microsoft.com/office/drawing/2014/main" id="{A4FFDCEA-9311-4C73-AED2-6F7BD0B58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7000" y="1918063"/>
              <a:ext cx="1188720" cy="1261884"/>
              <a:chOff x="6477000" y="1918063"/>
              <a:chExt cx="1188720" cy="1261884"/>
            </a:xfrm>
          </p:grpSpPr>
          <p:sp>
            <p:nvSpPr>
              <p:cNvPr id="16" name="Line 17">
                <a:extLst>
                  <a:ext uri="{FF2B5EF4-FFF2-40B4-BE49-F238E27FC236}">
                    <a16:creationId xmlns:a16="http://schemas.microsoft.com/office/drawing/2014/main" id="{1E187820-0960-4D3B-9B7A-6177B60864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77285" y="2552700"/>
                <a:ext cx="11888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7" name="Text Box 16">
                <a:extLst>
                  <a:ext uri="{FF2B5EF4-FFF2-40B4-BE49-F238E27FC236}">
                    <a16:creationId xmlns:a16="http://schemas.microsoft.com/office/drawing/2014/main" id="{37DED7DC-B7D5-4BFF-B49F-DE0C29D86C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42361" y="1917700"/>
                <a:ext cx="1050729" cy="1262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800" dirty="0">
                    <a:latin typeface="+mn-lt"/>
                  </a:rPr>
                  <a:t>Horse</a:t>
                </a:r>
              </a:p>
              <a:p>
                <a:pPr algn="ctr" eaLnBrk="1" hangingPunct="1">
                  <a:defRPr/>
                </a:pPr>
                <a:endParaRPr lang="en-US" dirty="0">
                  <a:latin typeface="+mn-lt"/>
                </a:endParaRPr>
              </a:p>
              <a:p>
                <a:pPr algn="ctr" eaLnBrk="1" hangingPunct="1">
                  <a:defRPr/>
                </a:pPr>
                <a:r>
                  <a:rPr lang="en-US" sz="2800" dirty="0">
                    <a:latin typeface="+mn-lt"/>
                  </a:rPr>
                  <a:t>Cart</a:t>
                </a:r>
              </a:p>
            </p:txBody>
          </p:sp>
        </p:grpSp>
      </p:grpSp>
      <p:grpSp>
        <p:nvGrpSpPr>
          <p:cNvPr id="20" name="Group 41">
            <a:extLst>
              <a:ext uri="{FF2B5EF4-FFF2-40B4-BE49-F238E27FC236}">
                <a16:creationId xmlns:a16="http://schemas.microsoft.com/office/drawing/2014/main" id="{039535E5-6613-428F-97C3-9400D8867E34}"/>
              </a:ext>
            </a:extLst>
          </p:cNvPr>
          <p:cNvGrpSpPr>
            <a:grpSpLocks/>
          </p:cNvGrpSpPr>
          <p:nvPr/>
        </p:nvGrpSpPr>
        <p:grpSpPr bwMode="auto">
          <a:xfrm>
            <a:off x="5699125" y="4572000"/>
            <a:ext cx="2667000" cy="1752600"/>
            <a:chOff x="5334498" y="1676400"/>
            <a:chExt cx="2666502" cy="1752600"/>
          </a:xfrm>
        </p:grpSpPr>
        <p:grpSp>
          <p:nvGrpSpPr>
            <p:cNvPr id="21" name="Group 36">
              <a:extLst>
                <a:ext uri="{FF2B5EF4-FFF2-40B4-BE49-F238E27FC236}">
                  <a16:creationId xmlns:a16="http://schemas.microsoft.com/office/drawing/2014/main" id="{8D6BB7C3-A906-4BB2-B223-C766823010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498" y="1676400"/>
              <a:ext cx="2666502" cy="1752600"/>
              <a:chOff x="5334498" y="1676400"/>
              <a:chExt cx="2666502" cy="1752600"/>
            </a:xfrm>
          </p:grpSpPr>
          <p:sp>
            <p:nvSpPr>
              <p:cNvPr id="25" name="Oval 129">
                <a:extLst>
                  <a:ext uri="{FF2B5EF4-FFF2-40B4-BE49-F238E27FC236}">
                    <a16:creationId xmlns:a16="http://schemas.microsoft.com/office/drawing/2014/main" id="{0311CA55-05ED-4BAF-B340-4D792B6F7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1432" y="1676400"/>
                <a:ext cx="1839568" cy="17526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899D5A4-6F4D-49F5-AF10-05F1CABB4CF3}"/>
                  </a:ext>
                </a:extLst>
              </p:cNvPr>
              <p:cNvSpPr txBox="1"/>
              <p:nvPr/>
            </p:nvSpPr>
            <p:spPr bwMode="auto">
              <a:xfrm>
                <a:off x="5334498" y="2082800"/>
                <a:ext cx="722178" cy="9540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b="1" u="sng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Tier</a:t>
                </a:r>
                <a:r>
                  <a:rPr lang="en-US" b="1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 1</a:t>
                </a:r>
              </a:p>
              <a:p>
                <a:pPr eaLnBrk="1" hangingPunct="1">
                  <a:defRPr/>
                </a:pPr>
                <a:endParaRPr lang="en-US" sz="2000" b="1" dirty="0">
                  <a:solidFill>
                    <a:schemeClr val="bg1"/>
                  </a:solidFill>
                  <a:latin typeface="+mn-lt"/>
                  <a:cs typeface="Arial" charset="0"/>
                </a:endParaRPr>
              </a:p>
              <a:p>
                <a:pPr eaLnBrk="1" hangingPunct="1">
                  <a:defRPr/>
                </a:pPr>
                <a:r>
                  <a:rPr lang="en-US" b="1" u="sng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Tier</a:t>
                </a:r>
                <a:r>
                  <a:rPr lang="en-US" b="1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 2</a:t>
                </a:r>
              </a:p>
            </p:txBody>
          </p:sp>
        </p:grpSp>
        <p:grpSp>
          <p:nvGrpSpPr>
            <p:cNvPr id="22" name="Group 35">
              <a:extLst>
                <a:ext uri="{FF2B5EF4-FFF2-40B4-BE49-F238E27FC236}">
                  <a16:creationId xmlns:a16="http://schemas.microsoft.com/office/drawing/2014/main" id="{D8F79740-D2EA-4402-93B7-8457ED4903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7000" y="1918063"/>
              <a:ext cx="1188720" cy="1231106"/>
              <a:chOff x="6477000" y="1918063"/>
              <a:chExt cx="1188720" cy="1231106"/>
            </a:xfrm>
          </p:grpSpPr>
          <p:sp>
            <p:nvSpPr>
              <p:cNvPr id="23" name="Line 17">
                <a:extLst>
                  <a:ext uri="{FF2B5EF4-FFF2-40B4-BE49-F238E27FC236}">
                    <a16:creationId xmlns:a16="http://schemas.microsoft.com/office/drawing/2014/main" id="{72266371-5648-44E4-851C-3E344534F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77285" y="2552700"/>
                <a:ext cx="11888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4" name="Text Box 16">
                <a:extLst>
                  <a:ext uri="{FF2B5EF4-FFF2-40B4-BE49-F238E27FC236}">
                    <a16:creationId xmlns:a16="http://schemas.microsoft.com/office/drawing/2014/main" id="{7ABD0AE0-1D24-4F9C-81FD-67C418F1C4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48710" y="1917700"/>
                <a:ext cx="1036443" cy="1231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800" dirty="0">
                    <a:latin typeface="+mn-lt"/>
                  </a:rPr>
                  <a:t>Cart</a:t>
                </a:r>
              </a:p>
              <a:p>
                <a:pPr algn="ctr" eaLnBrk="1" hangingPunct="1">
                  <a:defRPr/>
                </a:pPr>
                <a:endParaRPr lang="en-US" dirty="0">
                  <a:latin typeface="+mn-lt"/>
                </a:endParaRPr>
              </a:p>
              <a:p>
                <a:pPr algn="ctr" eaLnBrk="1" hangingPunct="1">
                  <a:defRPr/>
                </a:pPr>
                <a:r>
                  <a:rPr lang="en-US" sz="2800" dirty="0">
                    <a:latin typeface="+mn-lt"/>
                  </a:rPr>
                  <a:t>Horse</a:t>
                </a:r>
              </a:p>
            </p:txBody>
          </p:sp>
        </p:grpSp>
      </p:grpSp>
      <p:grpSp>
        <p:nvGrpSpPr>
          <p:cNvPr id="27" name="Group 43">
            <a:extLst>
              <a:ext uri="{FF2B5EF4-FFF2-40B4-BE49-F238E27FC236}">
                <a16:creationId xmlns:a16="http://schemas.microsoft.com/office/drawing/2014/main" id="{2A3338E6-A1A7-4C78-9233-75EA2C76DACA}"/>
              </a:ext>
            </a:extLst>
          </p:cNvPr>
          <p:cNvGrpSpPr>
            <a:grpSpLocks/>
          </p:cNvGrpSpPr>
          <p:nvPr/>
        </p:nvGrpSpPr>
        <p:grpSpPr bwMode="auto">
          <a:xfrm>
            <a:off x="669925" y="1676400"/>
            <a:ext cx="3505200" cy="1587500"/>
            <a:chOff x="304800" y="1512142"/>
            <a:chExt cx="3505200" cy="158767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15AC5B-519D-4E5B-ACF2-050E1BCD72FB}"/>
                </a:ext>
              </a:extLst>
            </p:cNvPr>
            <p:cNvSpPr/>
            <p:nvPr/>
          </p:nvSpPr>
          <p:spPr>
            <a:xfrm>
              <a:off x="304800" y="1512142"/>
              <a:ext cx="3505200" cy="158767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9449D0EE-F3A6-4378-81D0-8ABC921855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47642"/>
              <a:ext cx="2895600" cy="1260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9BFB56C-BA94-42B3-96BD-F52D5B554584}"/>
              </a:ext>
            </a:extLst>
          </p:cNvPr>
          <p:cNvSpPr txBox="1"/>
          <p:nvPr/>
        </p:nvSpPr>
        <p:spPr>
          <a:xfrm>
            <a:off x="6192838" y="3657600"/>
            <a:ext cx="25098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  <a:cs typeface="Arial" charset="0"/>
              </a:rPr>
              <a:t>It All Depends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B49581-A578-46D5-8D83-AAD05A1D8D1B}"/>
              </a:ext>
            </a:extLst>
          </p:cNvPr>
          <p:cNvSpPr txBox="1"/>
          <p:nvPr/>
        </p:nvSpPr>
        <p:spPr>
          <a:xfrm>
            <a:off x="1528763" y="2894013"/>
            <a:ext cx="17478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+mn-lt"/>
                <a:cs typeface="Arial" charset="0"/>
              </a:rPr>
              <a:t>Going to Market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F7BE962-7EB0-4573-88B0-D547A2E8DEB5}"/>
              </a:ext>
            </a:extLst>
          </p:cNvPr>
          <p:cNvSpPr/>
          <p:nvPr/>
        </p:nvSpPr>
        <p:spPr>
          <a:xfrm>
            <a:off x="657225" y="4889500"/>
            <a:ext cx="3505200" cy="1587500"/>
          </a:xfrm>
          <a:prstGeom prst="rect">
            <a:avLst/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3" name="Picture 3">
            <a:extLst>
              <a:ext uri="{FF2B5EF4-FFF2-40B4-BE49-F238E27FC236}">
                <a16:creationId xmlns:a16="http://schemas.microsoft.com/office/drawing/2014/main" id="{4F6ADDFF-3F5D-48CA-BDC3-9FA7ACA11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4933950"/>
            <a:ext cx="320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E65C9ED-C419-4CE0-8CA6-52715C6ECC3C}"/>
              </a:ext>
            </a:extLst>
          </p:cNvPr>
          <p:cNvSpPr txBox="1"/>
          <p:nvPr/>
        </p:nvSpPr>
        <p:spPr>
          <a:xfrm>
            <a:off x="1870075" y="6122988"/>
            <a:ext cx="11461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+mn-lt"/>
                <a:cs typeface="Arial" charset="0"/>
              </a:rPr>
              <a:t>At Market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5E11C2-2FE2-41B2-B7F7-A78464710D83}"/>
              </a:ext>
            </a:extLst>
          </p:cNvPr>
          <p:cNvSpPr txBox="1"/>
          <p:nvPr/>
        </p:nvSpPr>
        <p:spPr>
          <a:xfrm>
            <a:off x="0" y="0"/>
            <a:ext cx="1219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00FF00"/>
                </a:solidFill>
                <a:latin typeface="+mn-lt"/>
                <a:cs typeface="Arial" charset="0"/>
              </a:rPr>
              <a:t>Gospel</a:t>
            </a:r>
            <a:r>
              <a:rPr lang="en-US" sz="40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4000" dirty="0">
                <a:solidFill>
                  <a:srgbClr val="00FF00"/>
                </a:solidFill>
                <a:latin typeface="+mn-lt"/>
                <a:cs typeface="Arial" charset="0"/>
              </a:rPr>
              <a:t>Primacy Issues</a:t>
            </a:r>
          </a:p>
          <a:p>
            <a:pPr algn="ctr"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Arial" charset="0"/>
              </a:rPr>
              <a:t>Clearing up the 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Arial" charset="0"/>
              </a:rPr>
              <a:t>fog 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Arial" charset="0"/>
              </a:rPr>
              <a:t>of putting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Arial" charset="0"/>
              </a:rPr>
              <a:t>first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Arial" charset="0"/>
              </a:rPr>
              <a:t> things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Arial" charset="0"/>
              </a:rPr>
              <a:t>first</a:t>
            </a:r>
            <a:endParaRPr lang="en-US" sz="280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7428905-08A7-4F3A-B95D-D93842994D97}"/>
              </a:ext>
            </a:extLst>
          </p:cNvPr>
          <p:cNvSpPr txBox="1"/>
          <p:nvPr/>
        </p:nvSpPr>
        <p:spPr>
          <a:xfrm>
            <a:off x="8623526" y="4472704"/>
            <a:ext cx="3229795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00FF00"/>
                </a:solidFill>
                <a:latin typeface="+mn-lt"/>
                <a:cs typeface="Arial" charset="0"/>
              </a:rPr>
              <a:t>END: </a:t>
            </a:r>
            <a:r>
              <a:rPr lang="en-US" sz="3200" dirty="0">
                <a:solidFill>
                  <a:schemeClr val="bg1"/>
                </a:solidFill>
                <a:latin typeface="+mn-lt"/>
                <a:cs typeface="Arial" charset="0"/>
              </a:rPr>
              <a:t>Display and </a:t>
            </a:r>
          </a:p>
          <a:p>
            <a:pPr eaLnBrk="1" hangingPunct="1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Arial" charset="0"/>
              </a:rPr>
              <a:t>Sell Vegetables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83EA41-A20F-4E5D-A31A-9129C6E85D7C}"/>
              </a:ext>
            </a:extLst>
          </p:cNvPr>
          <p:cNvSpPr txBox="1"/>
          <p:nvPr/>
        </p:nvSpPr>
        <p:spPr>
          <a:xfrm>
            <a:off x="8623526" y="5683250"/>
            <a:ext cx="235654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00FF00"/>
                </a:solidFill>
                <a:latin typeface="+mn-lt"/>
                <a:cs typeface="Arial" charset="0"/>
              </a:rPr>
              <a:t>MEANS: </a:t>
            </a:r>
            <a:r>
              <a:rPr lang="en-US" sz="3200" dirty="0">
                <a:solidFill>
                  <a:schemeClr val="bg1"/>
                </a:solidFill>
                <a:latin typeface="+mn-lt"/>
                <a:cs typeface="Arial" charset="0"/>
              </a:rPr>
              <a:t>Cart</a:t>
            </a:r>
          </a:p>
        </p:txBody>
      </p:sp>
    </p:spTree>
    <p:extLst>
      <p:ext uri="{BB962C8B-B14F-4D97-AF65-F5344CB8AC3E}">
        <p14:creationId xmlns:p14="http://schemas.microsoft.com/office/powerpoint/2010/main" val="1958800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7</a:t>
            </a:fld>
            <a:endParaRPr lang="en-US" dirty="0"/>
          </a:p>
        </p:txBody>
      </p:sp>
      <p:grpSp>
        <p:nvGrpSpPr>
          <p:cNvPr id="8" name="Group 36">
            <a:extLst>
              <a:ext uri="{FF2B5EF4-FFF2-40B4-BE49-F238E27FC236}">
                <a16:creationId xmlns:a16="http://schemas.microsoft.com/office/drawing/2014/main" id="{D63B2E88-F29E-48B5-A322-29823CF2AB49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676400"/>
            <a:ext cx="2667000" cy="1752600"/>
            <a:chOff x="5334498" y="1676400"/>
            <a:chExt cx="2666502" cy="1752600"/>
          </a:xfrm>
        </p:grpSpPr>
        <p:sp>
          <p:nvSpPr>
            <p:cNvPr id="9" name="Oval 129">
              <a:extLst>
                <a:ext uri="{FF2B5EF4-FFF2-40B4-BE49-F238E27FC236}">
                  <a16:creationId xmlns:a16="http://schemas.microsoft.com/office/drawing/2014/main" id="{993D0C76-8F23-45D9-A1F6-725874F7B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1432" y="1676400"/>
              <a:ext cx="1839568" cy="17526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BD8C62B-7885-488B-B5A6-EF2664AD254F}"/>
                </a:ext>
              </a:extLst>
            </p:cNvPr>
            <p:cNvSpPr txBox="1"/>
            <p:nvPr/>
          </p:nvSpPr>
          <p:spPr bwMode="auto">
            <a:xfrm>
              <a:off x="5334498" y="2082800"/>
              <a:ext cx="722178" cy="9540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b="1" u="sng" dirty="0">
                  <a:solidFill>
                    <a:schemeClr val="bg1"/>
                  </a:solidFill>
                  <a:latin typeface="+mn-lt"/>
                  <a:cs typeface="Arial" charset="0"/>
                </a:rPr>
                <a:t>Tier</a:t>
              </a:r>
              <a:r>
                <a:rPr lang="en-US" b="1" dirty="0">
                  <a:solidFill>
                    <a:schemeClr val="bg1"/>
                  </a:solidFill>
                  <a:latin typeface="+mn-lt"/>
                  <a:cs typeface="Arial" charset="0"/>
                </a:rPr>
                <a:t> 1</a:t>
              </a:r>
            </a:p>
            <a:p>
              <a:pPr eaLnBrk="1" hangingPunct="1">
                <a:defRPr/>
              </a:pPr>
              <a:endParaRPr lang="en-US" sz="2000" b="1" dirty="0">
                <a:solidFill>
                  <a:schemeClr val="bg1"/>
                </a:solidFill>
                <a:latin typeface="+mn-lt"/>
                <a:cs typeface="Arial" charset="0"/>
              </a:endParaRPr>
            </a:p>
            <a:p>
              <a:pPr eaLnBrk="1" hangingPunct="1">
                <a:defRPr/>
              </a:pPr>
              <a:r>
                <a:rPr lang="en-US" b="1" u="sng" dirty="0">
                  <a:solidFill>
                    <a:schemeClr val="bg1"/>
                  </a:solidFill>
                  <a:latin typeface="+mn-lt"/>
                  <a:cs typeface="Arial" charset="0"/>
                </a:rPr>
                <a:t>Tier</a:t>
              </a:r>
              <a:r>
                <a:rPr lang="en-US" b="1" dirty="0">
                  <a:solidFill>
                    <a:schemeClr val="bg1"/>
                  </a:solidFill>
                  <a:latin typeface="+mn-lt"/>
                  <a:cs typeface="Arial" charset="0"/>
                </a:rPr>
                <a:t> 2</a:t>
              </a:r>
            </a:p>
          </p:txBody>
        </p:sp>
      </p:grpSp>
      <p:sp>
        <p:nvSpPr>
          <p:cNvPr id="12" name="Text Box 16">
            <a:extLst>
              <a:ext uri="{FF2B5EF4-FFF2-40B4-BE49-F238E27FC236}">
                <a16:creationId xmlns:a16="http://schemas.microsoft.com/office/drawing/2014/main" id="{1D4D04D6-19B5-4A1C-99A0-5EB3A31EF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17700"/>
            <a:ext cx="1050924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latin typeface="+mn-lt"/>
              </a:rPr>
              <a:t>Horse</a:t>
            </a:r>
          </a:p>
          <a:p>
            <a:pPr algn="ctr" eaLnBrk="1" hangingPunct="1">
              <a:defRPr/>
            </a:pPr>
            <a:endParaRPr lang="en-US" dirty="0">
              <a:latin typeface="+mn-lt"/>
            </a:endParaRPr>
          </a:p>
          <a:p>
            <a:pPr algn="ctr" eaLnBrk="1" hangingPunct="1">
              <a:defRPr/>
            </a:pPr>
            <a:r>
              <a:rPr lang="en-US" sz="2800" dirty="0">
                <a:latin typeface="+mn-lt"/>
              </a:rPr>
              <a:t>Cart</a:t>
            </a:r>
          </a:p>
        </p:txBody>
      </p:sp>
      <p:grpSp>
        <p:nvGrpSpPr>
          <p:cNvPr id="13" name="Group 41">
            <a:extLst>
              <a:ext uri="{FF2B5EF4-FFF2-40B4-BE49-F238E27FC236}">
                <a16:creationId xmlns:a16="http://schemas.microsoft.com/office/drawing/2014/main" id="{DFED8264-A189-44F6-A095-34032A71DD3C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4403725"/>
            <a:ext cx="2667000" cy="1752600"/>
            <a:chOff x="5334498" y="1676400"/>
            <a:chExt cx="2666502" cy="1752600"/>
          </a:xfrm>
        </p:grpSpPr>
        <p:grpSp>
          <p:nvGrpSpPr>
            <p:cNvPr id="14" name="Group 36">
              <a:extLst>
                <a:ext uri="{FF2B5EF4-FFF2-40B4-BE49-F238E27FC236}">
                  <a16:creationId xmlns:a16="http://schemas.microsoft.com/office/drawing/2014/main" id="{868F863E-4AA9-4097-BE32-D7116CB0A2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498" y="1676400"/>
              <a:ext cx="2666502" cy="1752600"/>
              <a:chOff x="5334498" y="1676400"/>
              <a:chExt cx="2666502" cy="1752600"/>
            </a:xfrm>
          </p:grpSpPr>
          <p:sp>
            <p:nvSpPr>
              <p:cNvPr id="18" name="Oval 129">
                <a:extLst>
                  <a:ext uri="{FF2B5EF4-FFF2-40B4-BE49-F238E27FC236}">
                    <a16:creationId xmlns:a16="http://schemas.microsoft.com/office/drawing/2014/main" id="{1DCEA319-038D-4D7F-A4FD-540805EF2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1432" y="1676400"/>
                <a:ext cx="1839568" cy="17526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7047739-ECEC-4FD6-9AF3-74494469AC68}"/>
                  </a:ext>
                </a:extLst>
              </p:cNvPr>
              <p:cNvSpPr txBox="1"/>
              <p:nvPr/>
            </p:nvSpPr>
            <p:spPr bwMode="auto">
              <a:xfrm>
                <a:off x="5334498" y="2082800"/>
                <a:ext cx="722178" cy="9540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b="1" u="sng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Tier</a:t>
                </a:r>
                <a:r>
                  <a:rPr lang="en-US" b="1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 2</a:t>
                </a:r>
              </a:p>
              <a:p>
                <a:pPr eaLnBrk="1" hangingPunct="1">
                  <a:defRPr/>
                </a:pPr>
                <a:endParaRPr lang="en-US" sz="2000" b="1" dirty="0">
                  <a:solidFill>
                    <a:schemeClr val="bg1"/>
                  </a:solidFill>
                  <a:latin typeface="+mn-lt"/>
                  <a:cs typeface="Arial" charset="0"/>
                </a:endParaRPr>
              </a:p>
              <a:p>
                <a:pPr eaLnBrk="1" hangingPunct="1">
                  <a:defRPr/>
                </a:pPr>
                <a:r>
                  <a:rPr lang="en-US" b="1" u="sng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Tier</a:t>
                </a:r>
                <a:r>
                  <a:rPr lang="en-US" b="1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 3</a:t>
                </a:r>
              </a:p>
            </p:txBody>
          </p:sp>
        </p:grpSp>
        <p:grpSp>
          <p:nvGrpSpPr>
            <p:cNvPr id="15" name="Group 35">
              <a:extLst>
                <a:ext uri="{FF2B5EF4-FFF2-40B4-BE49-F238E27FC236}">
                  <a16:creationId xmlns:a16="http://schemas.microsoft.com/office/drawing/2014/main" id="{6D4B2FB4-AF67-4254-8F06-A3C2CE38A9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7000" y="1918063"/>
              <a:ext cx="1188720" cy="1231106"/>
              <a:chOff x="6477000" y="1918063"/>
              <a:chExt cx="1188720" cy="1231106"/>
            </a:xfrm>
          </p:grpSpPr>
          <p:sp>
            <p:nvSpPr>
              <p:cNvPr id="16" name="Line 17">
                <a:extLst>
                  <a:ext uri="{FF2B5EF4-FFF2-40B4-BE49-F238E27FC236}">
                    <a16:creationId xmlns:a16="http://schemas.microsoft.com/office/drawing/2014/main" id="{7585CAE8-5558-452A-887E-B9DFA5011D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77285" y="2552700"/>
                <a:ext cx="11888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7" name="Text Box 16">
                <a:extLst>
                  <a:ext uri="{FF2B5EF4-FFF2-40B4-BE49-F238E27FC236}">
                    <a16:creationId xmlns:a16="http://schemas.microsoft.com/office/drawing/2014/main" id="{C809A00F-5BFB-4B0B-AF39-F36C1B12B6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48710" y="1917700"/>
                <a:ext cx="1036443" cy="1231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800" dirty="0">
                    <a:latin typeface="+mn-lt"/>
                  </a:rPr>
                  <a:t>Cart</a:t>
                </a:r>
              </a:p>
              <a:p>
                <a:pPr algn="ctr" eaLnBrk="1" hangingPunct="1">
                  <a:defRPr/>
                </a:pPr>
                <a:endParaRPr lang="en-US" dirty="0">
                  <a:latin typeface="+mn-lt"/>
                </a:endParaRPr>
              </a:p>
              <a:p>
                <a:pPr algn="ctr" eaLnBrk="1" hangingPunct="1">
                  <a:defRPr/>
                </a:pPr>
                <a:r>
                  <a:rPr lang="en-US" sz="2800" dirty="0">
                    <a:latin typeface="+mn-lt"/>
                  </a:rPr>
                  <a:t>Horse</a:t>
                </a:r>
              </a:p>
            </p:txBody>
          </p:sp>
        </p:grpSp>
      </p:grpSp>
      <p:grpSp>
        <p:nvGrpSpPr>
          <p:cNvPr id="20" name="Group 58">
            <a:extLst>
              <a:ext uri="{FF2B5EF4-FFF2-40B4-BE49-F238E27FC236}">
                <a16:creationId xmlns:a16="http://schemas.microsoft.com/office/drawing/2014/main" id="{1381BC31-643E-4F49-854A-5695FE6990F4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2743200"/>
            <a:ext cx="3389313" cy="2486025"/>
            <a:chOff x="4764785" y="2743200"/>
            <a:chExt cx="3388615" cy="2485698"/>
          </a:xfrm>
        </p:grpSpPr>
        <p:grpSp>
          <p:nvGrpSpPr>
            <p:cNvPr id="21" name="Group 55">
              <a:extLst>
                <a:ext uri="{FF2B5EF4-FFF2-40B4-BE49-F238E27FC236}">
                  <a16:creationId xmlns:a16="http://schemas.microsoft.com/office/drawing/2014/main" id="{F9D6E69C-7E06-4D5A-B0F2-2CDAF8A152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4785" y="2743200"/>
              <a:ext cx="3388615" cy="2485698"/>
              <a:chOff x="4160781" y="2743200"/>
              <a:chExt cx="3388615" cy="2485698"/>
            </a:xfrm>
          </p:grpSpPr>
          <p:sp>
            <p:nvSpPr>
              <p:cNvPr id="23" name="Oval 129">
                <a:extLst>
                  <a:ext uri="{FF2B5EF4-FFF2-40B4-BE49-F238E27FC236}">
                    <a16:creationId xmlns:a16="http://schemas.microsoft.com/office/drawing/2014/main" id="{8E6E7A84-E6F9-4989-8B04-2665AB95E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0083" y="2743200"/>
                <a:ext cx="2609313" cy="2485698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C2DE4F-347C-4B1F-8154-13A0477A5F0B}"/>
                  </a:ext>
                </a:extLst>
              </p:cNvPr>
              <p:cNvSpPr txBox="1"/>
              <p:nvPr/>
            </p:nvSpPr>
            <p:spPr bwMode="auto">
              <a:xfrm>
                <a:off x="4160781" y="3124150"/>
                <a:ext cx="722164" cy="172379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b="1" u="sng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Tier</a:t>
                </a:r>
                <a:r>
                  <a:rPr lang="en-US" b="1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 1</a:t>
                </a:r>
              </a:p>
              <a:p>
                <a:pPr eaLnBrk="1" hangingPunct="1">
                  <a:defRPr/>
                </a:pPr>
                <a:endParaRPr lang="en-US" sz="2800" b="1" dirty="0">
                  <a:solidFill>
                    <a:schemeClr val="bg1"/>
                  </a:solidFill>
                  <a:latin typeface="+mn-lt"/>
                  <a:cs typeface="Arial" charset="0"/>
                </a:endParaRPr>
              </a:p>
              <a:p>
                <a:pPr eaLnBrk="1" hangingPunct="1">
                  <a:defRPr/>
                </a:pPr>
                <a:r>
                  <a:rPr lang="en-US" b="1" u="sng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Tier</a:t>
                </a:r>
                <a:r>
                  <a:rPr lang="en-US" b="1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 2</a:t>
                </a:r>
              </a:p>
              <a:p>
                <a:pPr eaLnBrk="1" hangingPunct="1">
                  <a:defRPr/>
                </a:pPr>
                <a:endParaRPr lang="en-US" sz="2400" b="1" dirty="0">
                  <a:solidFill>
                    <a:schemeClr val="bg1"/>
                  </a:solidFill>
                  <a:latin typeface="+mn-lt"/>
                  <a:cs typeface="Arial" charset="0"/>
                </a:endParaRPr>
              </a:p>
              <a:p>
                <a:pPr eaLnBrk="1" hangingPunct="1">
                  <a:defRPr/>
                </a:pPr>
                <a:r>
                  <a:rPr lang="en-US" b="1" u="sng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Tier</a:t>
                </a:r>
                <a:r>
                  <a:rPr lang="en-US" b="1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 3</a:t>
                </a:r>
              </a:p>
            </p:txBody>
          </p:sp>
          <p:grpSp>
            <p:nvGrpSpPr>
              <p:cNvPr id="25" name="Group 35">
                <a:extLst>
                  <a:ext uri="{FF2B5EF4-FFF2-40B4-BE49-F238E27FC236}">
                    <a16:creationId xmlns:a16="http://schemas.microsoft.com/office/drawing/2014/main" id="{52A2AF1A-7F12-48A8-A87E-6F762656F0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08283" y="2936850"/>
                <a:ext cx="1188793" cy="2031058"/>
                <a:chOff x="6431769" y="1851581"/>
                <a:chExt cx="1188793" cy="2031058"/>
              </a:xfrm>
            </p:grpSpPr>
            <p:sp>
              <p:nvSpPr>
                <p:cNvPr id="26" name="Line 17">
                  <a:extLst>
                    <a:ext uri="{FF2B5EF4-FFF2-40B4-BE49-F238E27FC236}">
                      <a16:creationId xmlns:a16="http://schemas.microsoft.com/office/drawing/2014/main" id="{E89DA7F3-D38D-40CC-BAE3-BD954B8BCE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1769" y="2553164"/>
                  <a:ext cx="118879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27" name="Text Box 16">
                  <a:extLst>
                    <a:ext uri="{FF2B5EF4-FFF2-40B4-BE49-F238E27FC236}">
                      <a16:creationId xmlns:a16="http://schemas.microsoft.com/office/drawing/2014/main" id="{B2BE0D7E-F0E5-4D7A-8A5F-9EF41C3E4D2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457777" y="1851581"/>
                  <a:ext cx="1127257" cy="20310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en-US" sz="2800" dirty="0">
                      <a:latin typeface="+mn-lt"/>
                    </a:rPr>
                    <a:t>Horse</a:t>
                  </a:r>
                  <a:r>
                    <a:rPr lang="en-US" sz="1400" dirty="0">
                      <a:latin typeface="+mn-lt"/>
                    </a:rPr>
                    <a:t>1</a:t>
                  </a:r>
                </a:p>
                <a:p>
                  <a:pPr algn="ctr" eaLnBrk="1" hangingPunct="1">
                    <a:defRPr/>
                  </a:pPr>
                  <a:endParaRPr lang="en-US" sz="2400" dirty="0">
                    <a:latin typeface="+mn-lt"/>
                  </a:endParaRPr>
                </a:p>
                <a:p>
                  <a:pPr algn="ctr" eaLnBrk="1" hangingPunct="1">
                    <a:defRPr/>
                  </a:pPr>
                  <a:r>
                    <a:rPr lang="en-US" sz="2800" dirty="0">
                      <a:latin typeface="+mn-lt"/>
                    </a:rPr>
                    <a:t>Cart</a:t>
                  </a:r>
                </a:p>
                <a:p>
                  <a:pPr algn="ctr" eaLnBrk="1" hangingPunct="1">
                    <a:defRPr/>
                  </a:pPr>
                  <a:endParaRPr lang="en-US" dirty="0">
                    <a:latin typeface="+mn-lt"/>
                  </a:endParaRPr>
                </a:p>
                <a:p>
                  <a:pPr algn="ctr" eaLnBrk="1" hangingPunct="1">
                    <a:defRPr/>
                  </a:pPr>
                  <a:r>
                    <a:rPr lang="en-US" sz="2800" dirty="0">
                      <a:latin typeface="+mn-lt"/>
                    </a:rPr>
                    <a:t>Horse</a:t>
                  </a:r>
                  <a:r>
                    <a:rPr lang="en-US" sz="1400" dirty="0">
                      <a:latin typeface="+mn-lt"/>
                    </a:rPr>
                    <a:t>2</a:t>
                  </a:r>
                </a:p>
              </p:txBody>
            </p:sp>
          </p:grpSp>
        </p:grp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99756440-3949-4A70-9AEA-B0280F4665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4507" y="4343190"/>
              <a:ext cx="118879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EFA2002-6A35-46CA-8D8C-448B08DA4679}"/>
              </a:ext>
            </a:extLst>
          </p:cNvPr>
          <p:cNvSpPr txBox="1"/>
          <p:nvPr/>
        </p:nvSpPr>
        <p:spPr>
          <a:xfrm>
            <a:off x="950913" y="2330450"/>
            <a:ext cx="1747837" cy="36988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00FF00"/>
                </a:solidFill>
                <a:latin typeface="+mn-lt"/>
                <a:cs typeface="Arial" charset="0"/>
              </a:rPr>
              <a:t>Going to Market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E0252C-0DF1-469E-BF40-FE61DFED9883}"/>
              </a:ext>
            </a:extLst>
          </p:cNvPr>
          <p:cNvSpPr txBox="1"/>
          <p:nvPr/>
        </p:nvSpPr>
        <p:spPr>
          <a:xfrm>
            <a:off x="937616" y="5073650"/>
            <a:ext cx="172938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00FF00"/>
                </a:solidFill>
                <a:latin typeface="+mn-lt"/>
                <a:cs typeface="Arial" charset="0"/>
              </a:rPr>
              <a:t>  At the Market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A5A1A6-776B-4555-9092-CEAD1BF4A2DD}"/>
              </a:ext>
            </a:extLst>
          </p:cNvPr>
          <p:cNvSpPr txBox="1"/>
          <p:nvPr/>
        </p:nvSpPr>
        <p:spPr>
          <a:xfrm>
            <a:off x="533400" y="3549650"/>
            <a:ext cx="23145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FF00"/>
                </a:solidFill>
                <a:latin typeface="+mn-lt"/>
                <a:cs typeface="Arial" charset="0"/>
              </a:rPr>
              <a:t>Beginning of My Work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E9EE35-1BA7-453D-8A58-52A2C1864B5D}"/>
              </a:ext>
            </a:extLst>
          </p:cNvPr>
          <p:cNvSpPr txBox="1"/>
          <p:nvPr/>
        </p:nvSpPr>
        <p:spPr>
          <a:xfrm>
            <a:off x="914400" y="6259513"/>
            <a:ext cx="17478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FF00"/>
                </a:solidFill>
                <a:latin typeface="+mn-lt"/>
                <a:cs typeface="Arial" charset="0"/>
              </a:rPr>
              <a:t>Last of My Work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3B3F81-E83C-47C5-91EF-7B7602C45B9D}"/>
              </a:ext>
            </a:extLst>
          </p:cNvPr>
          <p:cNvSpPr txBox="1"/>
          <p:nvPr/>
        </p:nvSpPr>
        <p:spPr>
          <a:xfrm>
            <a:off x="0" y="0"/>
            <a:ext cx="1219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latin typeface="+mn-lt"/>
                <a:cs typeface="Arial" charset="0"/>
              </a:rPr>
              <a:t>3-Tier Thinking (Horse and Cart)</a:t>
            </a:r>
          </a:p>
          <a:p>
            <a:pPr algn="ctr" eaLnBrk="1" hangingPunct="1">
              <a:defRPr/>
            </a:pPr>
            <a:r>
              <a:rPr lang="en-US" sz="2800" dirty="0">
                <a:solidFill>
                  <a:srgbClr val="00FF00"/>
                </a:solidFill>
                <a:latin typeface="+mn-lt"/>
                <a:cs typeface="Arial" charset="0"/>
              </a:rPr>
              <a:t>Putting First Things First and First Things Last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A163C7-6C7E-4CD8-AAF8-5FD7D136E463}"/>
              </a:ext>
            </a:extLst>
          </p:cNvPr>
          <p:cNvSpPr txBox="1"/>
          <p:nvPr/>
        </p:nvSpPr>
        <p:spPr>
          <a:xfrm>
            <a:off x="7011194" y="3068273"/>
            <a:ext cx="105125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00FF00"/>
                </a:solidFill>
                <a:latin typeface="+mn-lt"/>
                <a:cs typeface="Arial" charset="0"/>
              </a:rPr>
              <a:t>Going to 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00FF00"/>
                </a:solidFill>
                <a:latin typeface="+mn-lt"/>
                <a:cs typeface="Arial" charset="0"/>
              </a:rPr>
              <a:t>Market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2A3430-3E7F-407A-983E-19E0970EF96A}"/>
              </a:ext>
            </a:extLst>
          </p:cNvPr>
          <p:cNvSpPr txBox="1"/>
          <p:nvPr/>
        </p:nvSpPr>
        <p:spPr>
          <a:xfrm>
            <a:off x="7030109" y="4478337"/>
            <a:ext cx="98629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00FF00"/>
                </a:solidFill>
                <a:latin typeface="+mn-lt"/>
                <a:cs typeface="Arial" charset="0"/>
              </a:rPr>
              <a:t>  At the 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00FF00"/>
                </a:solidFill>
                <a:latin typeface="+mn-lt"/>
                <a:cs typeface="Arial" charset="0"/>
              </a:rPr>
              <a:t>Market 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04989CC-4C08-47EB-9D12-94217D60B2FA}"/>
              </a:ext>
            </a:extLst>
          </p:cNvPr>
          <p:cNvGrpSpPr/>
          <p:nvPr/>
        </p:nvGrpSpPr>
        <p:grpSpPr>
          <a:xfrm rot="527743">
            <a:off x="5760953" y="3185119"/>
            <a:ext cx="1166980" cy="729061"/>
            <a:chOff x="6547264" y="3170615"/>
            <a:chExt cx="1166980" cy="729061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218F361-74CB-4E70-8486-690273285961}"/>
                </a:ext>
              </a:extLst>
            </p:cNvPr>
            <p:cNvCxnSpPr/>
            <p:nvPr/>
          </p:nvCxnSpPr>
          <p:spPr bwMode="auto">
            <a:xfrm flipH="1">
              <a:off x="6547264" y="3170615"/>
              <a:ext cx="1118707" cy="168899"/>
            </a:xfrm>
            <a:prstGeom prst="straightConnector1">
              <a:avLst/>
            </a:prstGeom>
            <a:ln w="57150">
              <a:solidFill>
                <a:srgbClr val="00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14BBF46-5ADC-45CA-9B7D-47758CEA1CA2}"/>
                </a:ext>
              </a:extLst>
            </p:cNvPr>
            <p:cNvCxnSpPr/>
            <p:nvPr/>
          </p:nvCxnSpPr>
          <p:spPr bwMode="auto">
            <a:xfrm rot="21072257" flipH="1">
              <a:off x="6784391" y="3254935"/>
              <a:ext cx="929853" cy="644741"/>
            </a:xfrm>
            <a:prstGeom prst="straightConnector1">
              <a:avLst/>
            </a:prstGeom>
            <a:ln w="57150">
              <a:solidFill>
                <a:srgbClr val="00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008C07-4A81-48DA-A146-204284D81A02}"/>
              </a:ext>
            </a:extLst>
          </p:cNvPr>
          <p:cNvGrpSpPr/>
          <p:nvPr/>
        </p:nvGrpSpPr>
        <p:grpSpPr>
          <a:xfrm rot="2676878">
            <a:off x="5760954" y="4215989"/>
            <a:ext cx="1166980" cy="729061"/>
            <a:chOff x="6547264" y="3170615"/>
            <a:chExt cx="1166980" cy="729061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5EAFD01-E3C6-490D-AF00-7E41C932B302}"/>
                </a:ext>
              </a:extLst>
            </p:cNvPr>
            <p:cNvCxnSpPr/>
            <p:nvPr/>
          </p:nvCxnSpPr>
          <p:spPr bwMode="auto">
            <a:xfrm flipH="1">
              <a:off x="6547264" y="3170615"/>
              <a:ext cx="1118707" cy="168899"/>
            </a:xfrm>
            <a:prstGeom prst="straightConnector1">
              <a:avLst/>
            </a:prstGeom>
            <a:ln w="57150">
              <a:solidFill>
                <a:srgbClr val="00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62CA043-9EF9-4CD1-9362-921DA89CC858}"/>
                </a:ext>
              </a:extLst>
            </p:cNvPr>
            <p:cNvCxnSpPr/>
            <p:nvPr/>
          </p:nvCxnSpPr>
          <p:spPr bwMode="auto">
            <a:xfrm rot="21072257" flipH="1">
              <a:off x="6784391" y="3254935"/>
              <a:ext cx="929853" cy="644741"/>
            </a:xfrm>
            <a:prstGeom prst="straightConnector1">
              <a:avLst/>
            </a:prstGeom>
            <a:ln w="57150">
              <a:solidFill>
                <a:srgbClr val="00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F7B03C4-8B6B-445C-AC6B-2BDABCC4DDCD}"/>
              </a:ext>
            </a:extLst>
          </p:cNvPr>
          <p:cNvSpPr txBox="1"/>
          <p:nvPr/>
        </p:nvSpPr>
        <p:spPr>
          <a:xfrm>
            <a:off x="8560125" y="1887011"/>
            <a:ext cx="296587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latin typeface="+mn-lt"/>
                <a:cs typeface="Arial" charset="0"/>
              </a:rPr>
              <a:t>Beginning of </a:t>
            </a:r>
          </a:p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latin typeface="+mn-lt"/>
                <a:cs typeface="Arial" charset="0"/>
              </a:rPr>
              <a:t>My Work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784E82A-0082-435A-8F88-349764E3581D}"/>
              </a:ext>
            </a:extLst>
          </p:cNvPr>
          <p:cNvSpPr txBox="1"/>
          <p:nvPr/>
        </p:nvSpPr>
        <p:spPr>
          <a:xfrm>
            <a:off x="8971712" y="4179248"/>
            <a:ext cx="2142702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latin typeface="+mn-lt"/>
                <a:cs typeface="Arial" charset="0"/>
              </a:rPr>
              <a:t>Last of </a:t>
            </a:r>
          </a:p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latin typeface="+mn-lt"/>
                <a:cs typeface="Arial" charset="0"/>
              </a:rPr>
              <a:t>My Work</a:t>
            </a:r>
          </a:p>
        </p:txBody>
      </p:sp>
    </p:spTree>
    <p:extLst>
      <p:ext uri="{BB962C8B-B14F-4D97-AF65-F5344CB8AC3E}">
        <p14:creationId xmlns:p14="http://schemas.microsoft.com/office/powerpoint/2010/main" val="192588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34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304892-FA4C-43C4-A8A6-6082643702EC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latin typeface="+mn-lt"/>
                <a:cs typeface="Arial" charset="0"/>
              </a:rPr>
              <a:t>3-Tier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4000" b="1" dirty="0">
                <a:solidFill>
                  <a:srgbClr val="00FF00"/>
                </a:solidFill>
                <a:latin typeface="+mn-lt"/>
                <a:cs typeface="Arial" charset="0"/>
              </a:rPr>
              <a:t>Thinking (Spiritual and Temporal)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65008B9-4E8B-474D-8267-E91A365AB3C7}"/>
              </a:ext>
            </a:extLst>
          </p:cNvPr>
          <p:cNvGrpSpPr/>
          <p:nvPr/>
        </p:nvGrpSpPr>
        <p:grpSpPr>
          <a:xfrm>
            <a:off x="685800" y="3089075"/>
            <a:ext cx="3663950" cy="2486025"/>
            <a:chOff x="685800" y="3089075"/>
            <a:chExt cx="3663950" cy="2486025"/>
          </a:xfrm>
        </p:grpSpPr>
        <p:grpSp>
          <p:nvGrpSpPr>
            <p:cNvPr id="11" name="Group 55">
              <a:extLst>
                <a:ext uri="{FF2B5EF4-FFF2-40B4-BE49-F238E27FC236}">
                  <a16:creationId xmlns:a16="http://schemas.microsoft.com/office/drawing/2014/main" id="{48215A29-A04E-482D-B9E0-5890CE3521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5800" y="3089075"/>
              <a:ext cx="3663950" cy="2486025"/>
              <a:chOff x="3886200" y="2743200"/>
              <a:chExt cx="3663196" cy="2485698"/>
            </a:xfrm>
          </p:grpSpPr>
          <p:sp>
            <p:nvSpPr>
              <p:cNvPr id="16" name="Oval 129">
                <a:extLst>
                  <a:ext uri="{FF2B5EF4-FFF2-40B4-BE49-F238E27FC236}">
                    <a16:creationId xmlns:a16="http://schemas.microsoft.com/office/drawing/2014/main" id="{784A1C3E-55ED-4B48-A5DD-88D00828E0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0083" y="2743200"/>
                <a:ext cx="2609313" cy="2485698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4EB729B-693A-485F-81EC-C68628871F0E}"/>
                  </a:ext>
                </a:extLst>
              </p:cNvPr>
              <p:cNvSpPr txBox="1"/>
              <p:nvPr/>
            </p:nvSpPr>
            <p:spPr bwMode="auto">
              <a:xfrm>
                <a:off x="3886200" y="3124150"/>
                <a:ext cx="838028" cy="172379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b="1" u="sng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Tier</a:t>
                </a:r>
                <a:r>
                  <a:rPr lang="en-US" b="1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  1</a:t>
                </a:r>
              </a:p>
              <a:p>
                <a:pPr eaLnBrk="1" hangingPunct="1">
                  <a:defRPr/>
                </a:pPr>
                <a:endParaRPr lang="en-US" sz="2800" b="1" dirty="0">
                  <a:solidFill>
                    <a:schemeClr val="bg1"/>
                  </a:solidFill>
                  <a:latin typeface="+mn-lt"/>
                  <a:cs typeface="Arial" charset="0"/>
                </a:endParaRPr>
              </a:p>
              <a:p>
                <a:pPr eaLnBrk="1" hangingPunct="1">
                  <a:defRPr/>
                </a:pPr>
                <a:r>
                  <a:rPr lang="en-US" b="1" u="sng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Tier</a:t>
                </a:r>
                <a:r>
                  <a:rPr lang="en-US" b="1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  2</a:t>
                </a:r>
              </a:p>
              <a:p>
                <a:pPr eaLnBrk="1" hangingPunct="1">
                  <a:defRPr/>
                </a:pPr>
                <a:endParaRPr lang="en-US" sz="2400" b="1" dirty="0">
                  <a:solidFill>
                    <a:schemeClr val="bg1"/>
                  </a:solidFill>
                  <a:latin typeface="+mn-lt"/>
                  <a:cs typeface="Arial" charset="0"/>
                </a:endParaRPr>
              </a:p>
              <a:p>
                <a:pPr eaLnBrk="1" hangingPunct="1">
                  <a:defRPr/>
                </a:pPr>
                <a:r>
                  <a:rPr lang="en-US" b="1" u="sng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Tier</a:t>
                </a:r>
                <a:r>
                  <a:rPr lang="en-US" b="1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  3</a:t>
                </a:r>
              </a:p>
            </p:txBody>
          </p:sp>
          <p:sp>
            <p:nvSpPr>
              <p:cNvPr id="18" name="Line 17">
                <a:extLst>
                  <a:ext uri="{FF2B5EF4-FFF2-40B4-BE49-F238E27FC236}">
                    <a16:creationId xmlns:a16="http://schemas.microsoft.com/office/drawing/2014/main" id="{62A8C115-ACEC-4A37-9770-70F8AE3D25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52724" y="3638432"/>
                <a:ext cx="11887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12" name="Line 17">
              <a:extLst>
                <a:ext uri="{FF2B5EF4-FFF2-40B4-BE49-F238E27FC236}">
                  <a16:creationId xmlns:a16="http://schemas.microsoft.com/office/drawing/2014/main" id="{F5F02A7B-0316-4A97-A25B-B11B40DFC0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4689275"/>
              <a:ext cx="11890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">
              <a:extLst>
                <a:ext uri="{FF2B5EF4-FFF2-40B4-BE49-F238E27FC236}">
                  <a16:creationId xmlns:a16="http://schemas.microsoft.com/office/drawing/2014/main" id="{EC99D655-8D3B-41F0-B569-C8FFD3C7D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438" y="3249412"/>
              <a:ext cx="213836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latin typeface="+mn-lt"/>
                </a:rPr>
                <a:t>First</a:t>
              </a:r>
              <a:r>
                <a:rPr lang="en-US" altLang="en-US" sz="1200" dirty="0">
                  <a:latin typeface="+mn-lt"/>
                </a:rPr>
                <a:t>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latin typeface="+mn-lt"/>
                </a:rPr>
                <a:t>(Spiritual Beginning)</a:t>
              </a:r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590D35BF-FAA9-49AA-BD74-C194B5707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6488" y="3949500"/>
              <a:ext cx="128111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latin typeface="+mn-lt"/>
                </a:rPr>
                <a:t>Last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latin typeface="+mn-lt"/>
                </a:rPr>
                <a:t>(Temporal)</a:t>
              </a:r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6B94CB86-CB38-4F26-8BAF-313926FD0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1988" y="4689275"/>
              <a:ext cx="213836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latin typeface="+mn-lt"/>
                </a:rPr>
                <a:t>First</a:t>
              </a:r>
              <a:r>
                <a:rPr lang="en-US" altLang="en-US" sz="1400" dirty="0">
                  <a:latin typeface="+mn-lt"/>
                </a:rPr>
                <a:t>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latin typeface="+mn-lt"/>
                </a:rPr>
                <a:t>(Spiritual End)</a:t>
              </a:r>
            </a:p>
          </p:txBody>
        </p:sp>
      </p:grpSp>
      <p:sp>
        <p:nvSpPr>
          <p:cNvPr id="19" name="Rectangle 3">
            <a:extLst>
              <a:ext uri="{FF2B5EF4-FFF2-40B4-BE49-F238E27FC236}">
                <a16:creationId xmlns:a16="http://schemas.microsoft.com/office/drawing/2014/main" id="{C636083D-E43B-4E30-9F2E-4AA69C3B8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767549"/>
            <a:ext cx="11125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FF00"/>
                </a:solidFill>
                <a:latin typeface="+mn-lt"/>
              </a:rPr>
              <a:t>D&amp;C 29:30-33 </a:t>
            </a:r>
            <a:r>
              <a:rPr lang="en-US" altLang="en-US" dirty="0">
                <a:solidFill>
                  <a:srgbClr val="00FF00"/>
                </a:solidFill>
                <a:latin typeface="+mn-lt"/>
              </a:rPr>
              <a:t>“…that the first shall be last, and that the last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FF00"/>
                </a:solidFill>
                <a:latin typeface="+mn-lt"/>
              </a:rPr>
              <a:t>shall be first in all things in all things whatsoever I have created… ” </a:t>
            </a:r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F8E2BAC1-44D2-45AC-ADEF-7319C7297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215"/>
            <a:ext cx="1203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rgbClr val="FFFF00"/>
                </a:solidFill>
                <a:latin typeface="+mn-lt"/>
              </a:rPr>
              <a:t>Spiritual and Temporal work at two different times and in two different contexts</a:t>
            </a:r>
            <a:endParaRPr lang="en-US" altLang="en-US" sz="2800" dirty="0">
              <a:solidFill>
                <a:srgbClr val="FFFF00"/>
              </a:solidFill>
              <a:latin typeface="+mn-lt"/>
            </a:endParaRPr>
          </a:p>
        </p:txBody>
      </p:sp>
      <p:grpSp>
        <p:nvGrpSpPr>
          <p:cNvPr id="21" name="Group 49">
            <a:extLst>
              <a:ext uri="{FF2B5EF4-FFF2-40B4-BE49-F238E27FC236}">
                <a16:creationId xmlns:a16="http://schemas.microsoft.com/office/drawing/2014/main" id="{964FD254-4997-43CC-8A01-418A090151F8}"/>
              </a:ext>
            </a:extLst>
          </p:cNvPr>
          <p:cNvGrpSpPr>
            <a:grpSpLocks/>
          </p:cNvGrpSpPr>
          <p:nvPr/>
        </p:nvGrpSpPr>
        <p:grpSpPr bwMode="auto">
          <a:xfrm>
            <a:off x="3729037" y="2753258"/>
            <a:ext cx="4424363" cy="1366227"/>
            <a:chOff x="3878297" y="2407398"/>
            <a:chExt cx="4204139" cy="1365613"/>
          </a:xfrm>
        </p:grpSpPr>
        <p:grpSp>
          <p:nvGrpSpPr>
            <p:cNvPr id="22" name="Group 29">
              <a:extLst>
                <a:ext uri="{FF2B5EF4-FFF2-40B4-BE49-F238E27FC236}">
                  <a16:creationId xmlns:a16="http://schemas.microsoft.com/office/drawing/2014/main" id="{BAA3589C-1E5B-48F7-8339-F43083906D97}"/>
                </a:ext>
              </a:extLst>
            </p:cNvPr>
            <p:cNvGrpSpPr>
              <a:grpSpLocks/>
            </p:cNvGrpSpPr>
            <p:nvPr/>
          </p:nvGrpSpPr>
          <p:grpSpPr bwMode="auto">
            <a:xfrm rot="20035413" flipH="1">
              <a:off x="3878297" y="2938746"/>
              <a:ext cx="1179855" cy="834265"/>
              <a:chOff x="4262226" y="3658951"/>
              <a:chExt cx="1179855" cy="1718214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E27084E2-6ECF-429C-A464-36E4439870D6}"/>
                  </a:ext>
                </a:extLst>
              </p:cNvPr>
              <p:cNvCxnSpPr/>
              <p:nvPr/>
            </p:nvCxnSpPr>
            <p:spPr bwMode="auto">
              <a:xfrm rot="20035413">
                <a:off x="4262226" y="3658951"/>
                <a:ext cx="1179855" cy="359854"/>
              </a:xfrm>
              <a:prstGeom prst="straightConnector1">
                <a:avLst/>
              </a:prstGeom>
              <a:ln w="57150">
                <a:solidFill>
                  <a:srgbClr val="00FF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5F3775D6-A582-4B12-BDE9-6E7F4170BD3E}"/>
                  </a:ext>
                </a:extLst>
              </p:cNvPr>
              <p:cNvCxnSpPr/>
              <p:nvPr/>
            </p:nvCxnSpPr>
            <p:spPr bwMode="auto">
              <a:xfrm rot="20035413">
                <a:off x="4407420" y="3724953"/>
                <a:ext cx="903105" cy="1652212"/>
              </a:xfrm>
              <a:prstGeom prst="straightConnector1">
                <a:avLst/>
              </a:prstGeom>
              <a:ln w="57150">
                <a:solidFill>
                  <a:srgbClr val="00FF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8AC50F8-92A1-4494-804D-A4AF05155321}"/>
                </a:ext>
              </a:extLst>
            </p:cNvPr>
            <p:cNvSpPr txBox="1"/>
            <p:nvPr/>
          </p:nvSpPr>
          <p:spPr>
            <a:xfrm>
              <a:off x="4772433" y="2407398"/>
              <a:ext cx="3310003" cy="10767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2400" b="1" dirty="0">
                  <a:solidFill>
                    <a:srgbClr val="00FF00"/>
                  </a:solidFill>
                  <a:latin typeface="+mn-lt"/>
                  <a:cs typeface="Arial" charset="0"/>
                </a:rPr>
                <a:t>Tier 1-2: </a:t>
              </a:r>
              <a:r>
                <a:rPr lang="en-US" sz="2000" dirty="0">
                  <a:solidFill>
                    <a:srgbClr val="FFFF00"/>
                  </a:solidFill>
                  <a:latin typeface="+mn-lt"/>
                  <a:cs typeface="Arial" charset="0"/>
                </a:rPr>
                <a:t>Pre-Mortal Work:</a:t>
              </a:r>
              <a:r>
                <a:rPr lang="en-US" sz="1200" dirty="0">
                  <a:solidFill>
                    <a:srgbClr val="00FF00"/>
                  </a:solidFill>
                  <a:latin typeface="+mn-lt"/>
                  <a:cs typeface="Arial" charset="0"/>
                </a:rPr>
                <a:t> </a:t>
              </a: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srgbClr val="00FF00"/>
                  </a:solidFill>
                  <a:latin typeface="+mn-lt"/>
                  <a:cs typeface="Arial" charset="0"/>
                </a:rPr>
                <a:t>First Spiritual,</a:t>
              </a: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srgbClr val="00FF00"/>
                  </a:solidFill>
                  <a:latin typeface="+mn-lt"/>
                  <a:cs typeface="Arial" charset="0"/>
                </a:rPr>
                <a:t>Secondly Temporal</a:t>
              </a:r>
            </a:p>
          </p:txBody>
        </p:sp>
      </p:grpSp>
      <p:grpSp>
        <p:nvGrpSpPr>
          <p:cNvPr id="26" name="Group 50">
            <a:extLst>
              <a:ext uri="{FF2B5EF4-FFF2-40B4-BE49-F238E27FC236}">
                <a16:creationId xmlns:a16="http://schemas.microsoft.com/office/drawing/2014/main" id="{7E1F7C76-9578-4D2B-8941-30495E8E36AF}"/>
              </a:ext>
            </a:extLst>
          </p:cNvPr>
          <p:cNvGrpSpPr>
            <a:grpSpLocks/>
          </p:cNvGrpSpPr>
          <p:nvPr/>
        </p:nvGrpSpPr>
        <p:grpSpPr bwMode="auto">
          <a:xfrm>
            <a:off x="3782436" y="4724848"/>
            <a:ext cx="4370963" cy="1371152"/>
            <a:chOff x="3783005" y="4379636"/>
            <a:chExt cx="4370470" cy="137073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71DA5B4-6614-42B8-9D98-4E5AB0B6476F}"/>
                </a:ext>
              </a:extLst>
            </p:cNvPr>
            <p:cNvSpPr/>
            <p:nvPr/>
          </p:nvSpPr>
          <p:spPr>
            <a:xfrm>
              <a:off x="4452938" y="4673480"/>
              <a:ext cx="3700537" cy="1076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2400" b="1" dirty="0">
                  <a:solidFill>
                    <a:srgbClr val="00FF00"/>
                  </a:solidFill>
                  <a:latin typeface="+mn-lt"/>
                  <a:cs typeface="Arial" charset="0"/>
                </a:rPr>
                <a:t>Tier 2-3:</a:t>
              </a:r>
              <a:r>
                <a:rPr lang="en-US" sz="2400" dirty="0">
                  <a:solidFill>
                    <a:srgbClr val="00FF00"/>
                  </a:solidFill>
                  <a:latin typeface="+mn-lt"/>
                  <a:cs typeface="Arial" charset="0"/>
                </a:rPr>
                <a:t> </a:t>
              </a:r>
              <a:r>
                <a:rPr lang="en-US" sz="2000" dirty="0">
                  <a:solidFill>
                    <a:srgbClr val="FFFF00"/>
                  </a:solidFill>
                  <a:latin typeface="+mn-lt"/>
                  <a:cs typeface="Arial" charset="0"/>
                </a:rPr>
                <a:t>Salvation Work: </a:t>
              </a: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srgbClr val="00FF00"/>
                  </a:solidFill>
                  <a:latin typeface="+mn-lt"/>
                  <a:cs typeface="Arial" charset="0"/>
                </a:rPr>
                <a:t>First Temporal</a:t>
              </a: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srgbClr val="00FF00"/>
                  </a:solidFill>
                  <a:latin typeface="+mn-lt"/>
                  <a:cs typeface="Arial" charset="0"/>
                </a:rPr>
                <a:t>Secondly Spiritual</a:t>
              </a:r>
            </a:p>
          </p:txBody>
        </p:sp>
        <p:grpSp>
          <p:nvGrpSpPr>
            <p:cNvPr id="28" name="Group 42">
              <a:extLst>
                <a:ext uri="{FF2B5EF4-FFF2-40B4-BE49-F238E27FC236}">
                  <a16:creationId xmlns:a16="http://schemas.microsoft.com/office/drawing/2014/main" id="{ADA3FC22-3F65-4516-9572-BAD78AE51301}"/>
                </a:ext>
              </a:extLst>
            </p:cNvPr>
            <p:cNvGrpSpPr>
              <a:grpSpLocks/>
            </p:cNvGrpSpPr>
            <p:nvPr/>
          </p:nvGrpSpPr>
          <p:grpSpPr bwMode="auto">
            <a:xfrm rot="1564587" flipH="1" flipV="1">
              <a:off x="3783005" y="4379636"/>
              <a:ext cx="1072875" cy="717481"/>
              <a:chOff x="4396012" y="3420019"/>
              <a:chExt cx="1072875" cy="1477690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04AC66BF-B0D8-4543-87A0-AFA83CF7EBFD}"/>
                  </a:ext>
                </a:extLst>
              </p:cNvPr>
              <p:cNvCxnSpPr/>
              <p:nvPr/>
            </p:nvCxnSpPr>
            <p:spPr bwMode="auto">
              <a:xfrm flipV="1">
                <a:off x="4396012" y="3420019"/>
                <a:ext cx="1066680" cy="748494"/>
              </a:xfrm>
              <a:prstGeom prst="straightConnector1">
                <a:avLst/>
              </a:prstGeom>
              <a:ln w="57150">
                <a:solidFill>
                  <a:srgbClr val="00FF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3BD51203-5E98-4649-9343-E0E1C8F1F744}"/>
                  </a:ext>
                </a:extLst>
              </p:cNvPr>
              <p:cNvCxnSpPr/>
              <p:nvPr/>
            </p:nvCxnSpPr>
            <p:spPr bwMode="auto">
              <a:xfrm>
                <a:off x="4402207" y="4155752"/>
                <a:ext cx="1066680" cy="741957"/>
              </a:xfrm>
              <a:prstGeom prst="straightConnector1">
                <a:avLst/>
              </a:prstGeom>
              <a:ln w="57150">
                <a:solidFill>
                  <a:srgbClr val="00FF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9042572-518E-4A75-AB8F-A4716EC84B60}"/>
              </a:ext>
            </a:extLst>
          </p:cNvPr>
          <p:cNvSpPr txBox="1"/>
          <p:nvPr/>
        </p:nvSpPr>
        <p:spPr>
          <a:xfrm>
            <a:off x="8534400" y="2708924"/>
            <a:ext cx="296587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latin typeface="+mn-lt"/>
                <a:cs typeface="Arial" charset="0"/>
              </a:rPr>
              <a:t>Beginning of </a:t>
            </a:r>
          </a:p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latin typeface="+mn-lt"/>
                <a:cs typeface="Arial" charset="0"/>
              </a:rPr>
              <a:t>My Work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7E6D9E-F09E-4465-81AD-D9285DCA99F6}"/>
              </a:ext>
            </a:extLst>
          </p:cNvPr>
          <p:cNvSpPr txBox="1"/>
          <p:nvPr/>
        </p:nvSpPr>
        <p:spPr>
          <a:xfrm>
            <a:off x="8945987" y="5001161"/>
            <a:ext cx="2142702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latin typeface="+mn-lt"/>
                <a:cs typeface="Arial" charset="0"/>
              </a:rPr>
              <a:t>Last of </a:t>
            </a:r>
          </a:p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latin typeface="+mn-lt"/>
                <a:cs typeface="Arial" charset="0"/>
              </a:rPr>
              <a:t>My Work</a:t>
            </a:r>
          </a:p>
        </p:txBody>
      </p:sp>
    </p:spTree>
    <p:extLst>
      <p:ext uri="{BB962C8B-B14F-4D97-AF65-F5344CB8AC3E}">
        <p14:creationId xmlns:p14="http://schemas.microsoft.com/office/powerpoint/2010/main" val="215062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9</a:t>
            </a:fld>
            <a:endParaRPr lang="en-US" dirty="0"/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2460B7B8-9204-4059-AD94-F3A84DFF1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8" y="3498850"/>
            <a:ext cx="868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CA74E8C3-1052-432A-8E9D-CCCFAC45C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281613"/>
            <a:ext cx="868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3DCA75-CA08-42E0-9912-69D51D09CBF7}"/>
              </a:ext>
            </a:extLst>
          </p:cNvPr>
          <p:cNvSpPr/>
          <p:nvPr/>
        </p:nvSpPr>
        <p:spPr>
          <a:xfrm>
            <a:off x="206085" y="4844296"/>
            <a:ext cx="1036334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b="1" dirty="0">
                <a:solidFill>
                  <a:srgbClr val="00FF00"/>
                </a:solidFill>
                <a:latin typeface="+mn-lt"/>
              </a:rPr>
              <a:t>Elder George Q. Cannon: 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“It has been frequently remarked by those who scoff at [the Bible] that it is like a 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fiddle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, every kind of a tune can be played upon it. It requires something more than the Bible to </a:t>
            </a:r>
            <a:r>
              <a:rPr lang="en-US" sz="2200" dirty="0">
                <a:solidFill>
                  <a:srgbClr val="00FF00"/>
                </a:solidFill>
                <a:latin typeface="+mn-lt"/>
              </a:rPr>
              <a:t>guide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 man to </a:t>
            </a:r>
            <a:r>
              <a:rPr lang="en-US" sz="2200" dirty="0">
                <a:solidFill>
                  <a:srgbClr val="66FF33"/>
                </a:solidFill>
                <a:latin typeface="+mn-lt"/>
              </a:rPr>
              <a:t>eternal life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. It requires divine inspiration, it requires the Holy Ghost, it requires the Priesthood, as it existed in ancient days, to be restored.”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(JD 14:54)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AD2A06A3-FF7C-41DC-A20C-65ADEF46F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164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164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164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FFFF00"/>
                </a:solidFill>
              </a:rPr>
              <a:t>Isn’t the Bible enough to eliminate mixed-premises?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703E84-0878-49D8-8EDB-039E0A7C4429}"/>
              </a:ext>
            </a:extLst>
          </p:cNvPr>
          <p:cNvSpPr/>
          <p:nvPr/>
        </p:nvSpPr>
        <p:spPr>
          <a:xfrm>
            <a:off x="206086" y="720804"/>
            <a:ext cx="118335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FF0000"/>
                </a:solidFill>
                <a:latin typeface="+mn-lt"/>
              </a:rPr>
              <a:t>Geoffrey Thomas: </a:t>
            </a:r>
            <a:r>
              <a:rPr lang="en-US" sz="2200" b="1" dirty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The 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Scriptures are sufficient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to make the man of God perfect…What lies before us? What duties, challenges, and sacrifices will we be called upon to accept? 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The Bible will completely equip us for them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.” 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(“Is the Bible enough?”, www.opc.org))</a:t>
            </a:r>
            <a:endParaRPr lang="en-US" sz="14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EE32EB-ADE0-4989-9A61-19B363DD9F8C}"/>
              </a:ext>
            </a:extLst>
          </p:cNvPr>
          <p:cNvSpPr/>
          <p:nvPr/>
        </p:nvSpPr>
        <p:spPr>
          <a:xfrm>
            <a:off x="244186" y="1863804"/>
            <a:ext cx="117573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FF0000"/>
                </a:solidFill>
                <a:latin typeface="+mn-lt"/>
              </a:rPr>
              <a:t>Wayne </a:t>
            </a:r>
            <a:r>
              <a:rPr lang="en-US" sz="2200" b="1" dirty="0" err="1">
                <a:solidFill>
                  <a:srgbClr val="FF0000"/>
                </a:solidFill>
                <a:latin typeface="+mn-lt"/>
              </a:rPr>
              <a:t>Grudem</a:t>
            </a:r>
            <a:r>
              <a:rPr lang="en-US" sz="2200" b="1" dirty="0">
                <a:solidFill>
                  <a:srgbClr val="FF0000"/>
                </a:solidFill>
                <a:latin typeface="+mn-lt"/>
              </a:rPr>
              <a:t>: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"The sufficiency of Scripture means that…Scripture contains everything we need for salvation…This is what the leaders of the Reformation called 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sola scriptura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 - Scripture alone. Scripture is the only 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absolute authority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for our faith and for Christian practice.“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(“The Bible is enough.”, Wayne Grudem blog))</a:t>
            </a:r>
            <a:endParaRPr lang="en-US" sz="14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EA908A-EA35-4DC6-9FF0-D40A6CBFACA8}"/>
              </a:ext>
            </a:extLst>
          </p:cNvPr>
          <p:cNvSpPr/>
          <p:nvPr/>
        </p:nvSpPr>
        <p:spPr>
          <a:xfrm>
            <a:off x="206085" y="3015496"/>
            <a:ext cx="1175731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66FF33"/>
                </a:solidFill>
                <a:latin typeface="+mn-lt"/>
              </a:rPr>
              <a:t>Joseph Smith: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...there was in the place where we lived an unusual excitement on the subject of religion....which created no small stir and 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division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 amongst the people, some crying, "Lo, here!" and others, "Lo, there!"...for a scene of great confusion and bad feeling ensued — priest 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contending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 against priest, and convert against convert; so that all their good feelings one for another, if they ever had any, were entirely lost in a strife of words and a contest about opinions.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(Joseph Smith History 1:5-9)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00ACAA-E28D-4981-806C-859BC13036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045" y="4302271"/>
            <a:ext cx="1444906" cy="220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0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03ef5274-90b8-4b3f-8a76-b4c36a43e904}" enabled="1" method="Privileged" siteId="{61e6eeb3-5fd7-4aaa-ae3c-61e8deb09b7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15658</TotalTime>
  <Words>1249</Words>
  <Application>Microsoft Office PowerPoint</Application>
  <PresentationFormat>Widescreen</PresentationFormat>
  <Paragraphs>330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Dale Eaton</cp:lastModifiedBy>
  <cp:revision>1190</cp:revision>
  <dcterms:created xsi:type="dcterms:W3CDTF">2010-04-18T05:26:50Z</dcterms:created>
  <dcterms:modified xsi:type="dcterms:W3CDTF">2022-12-28T00:15:25Z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dc3d3d8-6bdc-485e-b6f2-a0ac58658b4a_Enabled">
    <vt:lpwstr>True</vt:lpwstr>
  </property>
  <property fmtid="{D5CDD505-2E9C-101B-9397-08002B2CF9AE}" pid="3" name="MSIP_Label_bdc3d3d8-6bdc-485e-b6f2-a0ac58658b4a_SiteId">
    <vt:lpwstr>61e6eeb3-5fd7-4aaa-ae3c-61e8deb09b79</vt:lpwstr>
  </property>
  <property fmtid="{D5CDD505-2E9C-101B-9397-08002B2CF9AE}" pid="4" name="MSIP_Label_bdc3d3d8-6bdc-485e-b6f2-a0ac58658b4a_Owner">
    <vt:lpwstr>deaton@ldschurch.org</vt:lpwstr>
  </property>
  <property fmtid="{D5CDD505-2E9C-101B-9397-08002B2CF9AE}" pid="5" name="MSIP_Label_bdc3d3d8-6bdc-485e-b6f2-a0ac58658b4a_SetDate">
    <vt:lpwstr>2018-09-29T15:01:30.2848605Z</vt:lpwstr>
  </property>
  <property fmtid="{D5CDD505-2E9C-101B-9397-08002B2CF9AE}" pid="6" name="MSIP_Label_bdc3d3d8-6bdc-485e-b6f2-a0ac58658b4a_Name">
    <vt:lpwstr>Internal Use</vt:lpwstr>
  </property>
  <property fmtid="{D5CDD505-2E9C-101B-9397-08002B2CF9AE}" pid="7" name="MSIP_Label_bdc3d3d8-6bdc-485e-b6f2-a0ac58658b4a_Application">
    <vt:lpwstr>Microsoft Azure Information Protection</vt:lpwstr>
  </property>
  <property fmtid="{D5CDD505-2E9C-101B-9397-08002B2CF9AE}" pid="8" name="MSIP_Label_bdc3d3d8-6bdc-485e-b6f2-a0ac58658b4a_Extended_MSFT_Method">
    <vt:lpwstr>Automatic</vt:lpwstr>
  </property>
  <property fmtid="{D5CDD505-2E9C-101B-9397-08002B2CF9AE}" pid="9" name="MSIP_Label_03ef5274-90b8-4b3f-8a76-b4c36a43e904_Enabled">
    <vt:lpwstr>True</vt:lpwstr>
  </property>
  <property fmtid="{D5CDD505-2E9C-101B-9397-08002B2CF9AE}" pid="10" name="MSIP_Label_03ef5274-90b8-4b3f-8a76-b4c36a43e904_SiteId">
    <vt:lpwstr>61e6eeb3-5fd7-4aaa-ae3c-61e8deb09b79</vt:lpwstr>
  </property>
  <property fmtid="{D5CDD505-2E9C-101B-9397-08002B2CF9AE}" pid="11" name="MSIP_Label_03ef5274-90b8-4b3f-8a76-b4c36a43e904_Owner">
    <vt:lpwstr>deaton@ldschurch.org</vt:lpwstr>
  </property>
  <property fmtid="{D5CDD505-2E9C-101B-9397-08002B2CF9AE}" pid="12" name="MSIP_Label_03ef5274-90b8-4b3f-8a76-b4c36a43e904_SetDate">
    <vt:lpwstr>2018-09-29T15:01:30.2848605Z</vt:lpwstr>
  </property>
  <property fmtid="{D5CDD505-2E9C-101B-9397-08002B2CF9AE}" pid="13" name="MSIP_Label_03ef5274-90b8-4b3f-8a76-b4c36a43e904_Name">
    <vt:lpwstr>Not Encrypted</vt:lpwstr>
  </property>
  <property fmtid="{D5CDD505-2E9C-101B-9397-08002B2CF9AE}" pid="14" name="MSIP_Label_03ef5274-90b8-4b3f-8a76-b4c36a43e904_Application">
    <vt:lpwstr>Microsoft Azure Information Protection</vt:lpwstr>
  </property>
  <property fmtid="{D5CDD505-2E9C-101B-9397-08002B2CF9AE}" pid="15" name="MSIP_Label_03ef5274-90b8-4b3f-8a76-b4c36a43e904_Parent">
    <vt:lpwstr>bdc3d3d8-6bdc-485e-b6f2-a0ac58658b4a</vt:lpwstr>
  </property>
  <property fmtid="{D5CDD505-2E9C-101B-9397-08002B2CF9AE}" pid="16" name="MSIP_Label_03ef5274-90b8-4b3f-8a76-b4c36a43e904_Extended_MSFT_Method">
    <vt:lpwstr>Automatic</vt:lpwstr>
  </property>
  <property fmtid="{D5CDD505-2E9C-101B-9397-08002B2CF9AE}" pid="17" name="Classification">
    <vt:lpwstr>Internal Use Not Encrypted</vt:lpwstr>
  </property>
</Properties>
</file>