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899" r:id="rId2"/>
    <p:sldId id="902" r:id="rId3"/>
    <p:sldId id="914" r:id="rId4"/>
    <p:sldId id="915" r:id="rId5"/>
    <p:sldId id="916" r:id="rId6"/>
    <p:sldId id="917" r:id="rId7"/>
    <p:sldId id="918" r:id="rId8"/>
    <p:sldId id="919" r:id="rId9"/>
    <p:sldId id="267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234600"/>
    <a:srgbClr val="336600"/>
    <a:srgbClr val="FFFFCC"/>
    <a:srgbClr val="2A5400"/>
    <a:srgbClr val="CCFF99"/>
    <a:srgbClr val="FDEADA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5" autoAdjust="0"/>
    <p:restoredTop sz="94674"/>
  </p:normalViewPr>
  <p:slideViewPr>
    <p:cSldViewPr>
      <p:cViewPr varScale="1">
        <p:scale>
          <a:sx n="111" d="100"/>
          <a:sy n="111" d="100"/>
        </p:scale>
        <p:origin x="34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193122-784B-4DEB-A735-954D81725D9C}" type="datetime1">
              <a:rPr lang="en-US" altLang="en-US"/>
              <a:pPr>
                <a:defRPr/>
              </a:pPr>
              <a:t>2022-12-27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DB9990-9BDA-4346-A715-8323DEBBD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614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B9990-9BDA-4346-A715-8323DEBBD8E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23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B9990-9BDA-4346-A715-8323DEBBD8E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942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B9990-9BDA-4346-A715-8323DEBBD8E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27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B9990-9BDA-4346-A715-8323DEBBD8E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74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00" y="6689725"/>
            <a:ext cx="508000" cy="1682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ED0CB-436A-4EC6-BFC4-524BF3707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7714C901-FB5E-474A-B72C-ECB1E8B52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1828800" cy="228599"/>
          </a:xfrm>
        </p:spPr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EB042985-C290-4156-AE63-82A15DE49170}"/>
              </a:ext>
            </a:extLst>
          </p:cNvPr>
          <p:cNvSpPr txBox="1">
            <a:spLocks/>
          </p:cNvSpPr>
          <p:nvPr userDrawn="1"/>
        </p:nvSpPr>
        <p:spPr>
          <a:xfrm>
            <a:off x="5993" y="0"/>
            <a:ext cx="603607" cy="228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282854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1A002C1-D494-4F2F-AB01-B0CA7DD6EE82}" type="datetime1">
              <a:rPr lang="en-US" altLang="en-US" smtClean="0"/>
              <a:t>2022-12-27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©LDSEternalism.com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11B09A-2F24-4C7E-B406-E00EFFE489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18" Type="http://schemas.microsoft.com/office/2007/relationships/hdphoto" Target="../media/hdphoto2.wdp"/><Relationship Id="rId26" Type="http://schemas.openxmlformats.org/officeDocument/2006/relationships/image" Target="../media/image24.png"/><Relationship Id="rId3" Type="http://schemas.openxmlformats.org/officeDocument/2006/relationships/image" Target="../media/image6.png"/><Relationship Id="rId21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5" Type="http://schemas.microsoft.com/office/2007/relationships/hdphoto" Target="../media/hdphoto4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20" Type="http://schemas.microsoft.com/office/2007/relationships/hdphoto" Target="../media/hdphoto3.wdp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10" Type="http://schemas.openxmlformats.org/officeDocument/2006/relationships/image" Target="../media/image12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5.jpeg"/><Relationship Id="rId22" Type="http://schemas.openxmlformats.org/officeDocument/2006/relationships/image" Target="../media/image21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3C4A4-E30D-4B77-9D81-CB4B09819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" y="1441700"/>
            <a:ext cx="4909114" cy="49091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46F93A-327B-4E2B-9B2E-60545C0B9529}"/>
              </a:ext>
            </a:extLst>
          </p:cNvPr>
          <p:cNvSpPr/>
          <p:nvPr/>
        </p:nvSpPr>
        <p:spPr>
          <a:xfrm>
            <a:off x="1560234" y="3203759"/>
            <a:ext cx="13388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Abide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Abound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B93D74-9891-4AC0-92BF-50893BA294B5}"/>
              </a:ext>
            </a:extLst>
          </p:cNvPr>
          <p:cNvSpPr/>
          <p:nvPr/>
        </p:nvSpPr>
        <p:spPr>
          <a:xfrm>
            <a:off x="0" y="15502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cs typeface="Arial" panose="020B0604020202020204" pitchFamily="34" charset="0"/>
              </a:rPr>
              <a:t>ETERNALISM MODULE 04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09FB126C-382A-4E3C-B94C-1A906B766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343" y="3542946"/>
            <a:ext cx="72604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FF00"/>
                </a:solidFill>
              </a:rPr>
              <a:t>Chapter 6: Turning Upside Down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F06637D-3C31-4F29-B2D1-9421FD7E0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344" y="1880320"/>
            <a:ext cx="69436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8000" dirty="0">
                <a:solidFill>
                  <a:srgbClr val="FFFF00"/>
                </a:solidFill>
              </a:rPr>
              <a:t>Tools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2517C3A2-3442-4F51-932C-7ED280E59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76" y="139119"/>
            <a:ext cx="1774824" cy="177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6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2867279-5005-4001-9E10-44D6C646CFB6}"/>
              </a:ext>
            </a:extLst>
          </p:cNvPr>
          <p:cNvCxnSpPr>
            <a:cxnSpLocks/>
          </p:cNvCxnSpPr>
          <p:nvPr/>
        </p:nvCxnSpPr>
        <p:spPr>
          <a:xfrm>
            <a:off x="1995147" y="1371599"/>
            <a:ext cx="0" cy="4581247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B7C152C-F06F-4E63-A683-2E0259A45EDF}"/>
              </a:ext>
            </a:extLst>
          </p:cNvPr>
          <p:cNvGrpSpPr/>
          <p:nvPr/>
        </p:nvGrpSpPr>
        <p:grpSpPr>
          <a:xfrm>
            <a:off x="560791" y="3962400"/>
            <a:ext cx="1318154" cy="1275529"/>
            <a:chOff x="537237" y="3962400"/>
            <a:chExt cx="1342363" cy="1270451"/>
          </a:xfrm>
        </p:grpSpPr>
        <p:sp>
          <p:nvSpPr>
            <p:cNvPr id="42" name="Oval 57">
              <a:extLst>
                <a:ext uri="{FF2B5EF4-FFF2-40B4-BE49-F238E27FC236}">
                  <a16:creationId xmlns:a16="http://schemas.microsoft.com/office/drawing/2014/main" id="{16B2F922-E6F1-4EED-B17E-D0C4DF769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37" y="3962400"/>
              <a:ext cx="1342363" cy="12704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18" name="Group 154">
              <a:extLst>
                <a:ext uri="{FF2B5EF4-FFF2-40B4-BE49-F238E27FC236}">
                  <a16:creationId xmlns:a16="http://schemas.microsoft.com/office/drawing/2014/main" id="{7F94D613-85CF-4EB6-84DB-F96BB470F8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4238328"/>
              <a:ext cx="762000" cy="693737"/>
              <a:chOff x="419104" y="4580328"/>
              <a:chExt cx="761233" cy="692497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D3D32FF-3D7E-4D64-B9DC-6E09CE7EB621}"/>
                  </a:ext>
                </a:extLst>
              </p:cNvPr>
              <p:cNvCxnSpPr/>
              <p:nvPr/>
            </p:nvCxnSpPr>
            <p:spPr>
              <a:xfrm>
                <a:off x="419104" y="492419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156">
                <a:extLst>
                  <a:ext uri="{FF2B5EF4-FFF2-40B4-BE49-F238E27FC236}">
                    <a16:creationId xmlns:a16="http://schemas.microsoft.com/office/drawing/2014/main" id="{C62F6D58-05BD-41AE-AF9A-10EC3BC96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792" y="4580328"/>
                <a:ext cx="748545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God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Reality</a:t>
                </a:r>
              </a:p>
            </p:txBody>
          </p:sp>
        </p:grpSp>
      </p:grpSp>
      <p:grpSp>
        <p:nvGrpSpPr>
          <p:cNvPr id="21" name="Group 163">
            <a:extLst>
              <a:ext uri="{FF2B5EF4-FFF2-40B4-BE49-F238E27FC236}">
                <a16:creationId xmlns:a16="http://schemas.microsoft.com/office/drawing/2014/main" id="{99EC5CFA-EC5A-427F-AE16-F880FE2FDC6E}"/>
              </a:ext>
            </a:extLst>
          </p:cNvPr>
          <p:cNvGrpSpPr>
            <a:grpSpLocks/>
          </p:cNvGrpSpPr>
          <p:nvPr/>
        </p:nvGrpSpPr>
        <p:grpSpPr bwMode="auto">
          <a:xfrm>
            <a:off x="5043487" y="4244678"/>
            <a:ext cx="762000" cy="692150"/>
            <a:chOff x="419104" y="4580328"/>
            <a:chExt cx="762000" cy="69249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CA14231-62FC-43B2-8E23-6DBF240B66BA}"/>
                </a:ext>
              </a:extLst>
            </p:cNvPr>
            <p:cNvCxnSpPr/>
            <p:nvPr/>
          </p:nvCxnSpPr>
          <p:spPr>
            <a:xfrm>
              <a:off x="419104" y="4924988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165">
              <a:extLst>
                <a:ext uri="{FF2B5EF4-FFF2-40B4-BE49-F238E27FC236}">
                  <a16:creationId xmlns:a16="http://schemas.microsoft.com/office/drawing/2014/main" id="{6CE1EB5E-1B40-4846-A3D1-A865B37C1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317" y="4580328"/>
              <a:ext cx="654050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Heart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Mind</a:t>
              </a:r>
            </a:p>
          </p:txBody>
        </p:sp>
      </p:grpSp>
      <p:grpSp>
        <p:nvGrpSpPr>
          <p:cNvPr id="24" name="Group 185">
            <a:extLst>
              <a:ext uri="{FF2B5EF4-FFF2-40B4-BE49-F238E27FC236}">
                <a16:creationId xmlns:a16="http://schemas.microsoft.com/office/drawing/2014/main" id="{BC306E1E-C401-4961-92B6-C1D7A6EA0019}"/>
              </a:ext>
            </a:extLst>
          </p:cNvPr>
          <p:cNvGrpSpPr>
            <a:grpSpLocks/>
          </p:cNvGrpSpPr>
          <p:nvPr/>
        </p:nvGrpSpPr>
        <p:grpSpPr bwMode="auto">
          <a:xfrm>
            <a:off x="9453563" y="4243090"/>
            <a:ext cx="762000" cy="693738"/>
            <a:chOff x="419104" y="4580328"/>
            <a:chExt cx="762000" cy="69249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58BC790-0236-4447-9303-F330E91DC2AB}"/>
                </a:ext>
              </a:extLst>
            </p:cNvPr>
            <p:cNvCxnSpPr/>
            <p:nvPr/>
          </p:nvCxnSpPr>
          <p:spPr>
            <a:xfrm>
              <a:off x="419104" y="4924200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189">
              <a:extLst>
                <a:ext uri="{FF2B5EF4-FFF2-40B4-BE49-F238E27FC236}">
                  <a16:creationId xmlns:a16="http://schemas.microsoft.com/office/drawing/2014/main" id="{62604A16-C0C8-444F-ACCE-77DFEEA29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366" y="4580328"/>
              <a:ext cx="63976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Right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Good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2493B0-EBA8-4FD3-A114-70AA99053892}"/>
              </a:ext>
            </a:extLst>
          </p:cNvPr>
          <p:cNvSpPr txBox="1"/>
          <p:nvPr/>
        </p:nvSpPr>
        <p:spPr>
          <a:xfrm>
            <a:off x="0" y="3505200"/>
            <a:ext cx="19690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METAPHYSICS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85FFBC-B852-4DA1-B6EC-D7CFF61E3C48}"/>
              </a:ext>
            </a:extLst>
          </p:cNvPr>
          <p:cNvSpPr txBox="1"/>
          <p:nvPr/>
        </p:nvSpPr>
        <p:spPr>
          <a:xfrm>
            <a:off x="2013487" y="3505200"/>
            <a:ext cx="4335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EPISTEMOLOGY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F0B5B-22E5-45F4-B7CE-D0DEE9982036}"/>
              </a:ext>
            </a:extLst>
          </p:cNvPr>
          <p:cNvSpPr txBox="1"/>
          <p:nvPr/>
        </p:nvSpPr>
        <p:spPr>
          <a:xfrm>
            <a:off x="6362182" y="3508375"/>
            <a:ext cx="5829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DUTY ETHICS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B59E820-F5C7-4F38-A7F3-1D58F4DD2D94}"/>
              </a:ext>
            </a:extLst>
          </p:cNvPr>
          <p:cNvGrpSpPr/>
          <p:nvPr/>
        </p:nvGrpSpPr>
        <p:grpSpPr>
          <a:xfrm>
            <a:off x="572187" y="1701191"/>
            <a:ext cx="1291326" cy="1244058"/>
            <a:chOff x="280988" y="4414838"/>
            <a:chExt cx="1039812" cy="990600"/>
          </a:xfrm>
        </p:grpSpPr>
        <p:sp>
          <p:nvSpPr>
            <p:cNvPr id="84" name="Oval 57">
              <a:extLst>
                <a:ext uri="{FF2B5EF4-FFF2-40B4-BE49-F238E27FC236}">
                  <a16:creationId xmlns:a16="http://schemas.microsoft.com/office/drawing/2014/main" id="{85A86D1D-00A9-4413-8C66-F13B0D9C4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8" y="4414838"/>
              <a:ext cx="1039812" cy="990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85" name="Group 133">
              <a:extLst>
                <a:ext uri="{FF2B5EF4-FFF2-40B4-BE49-F238E27FC236}">
                  <a16:creationId xmlns:a16="http://schemas.microsoft.com/office/drawing/2014/main" id="{E30BF6B7-0785-4D40-A2A6-F959C8CB25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" y="4630474"/>
              <a:ext cx="762000" cy="692150"/>
              <a:chOff x="419104" y="4642008"/>
              <a:chExt cx="761233" cy="692497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D20E51E-7C57-4C5F-B50C-D7FB335EE4E4}"/>
                  </a:ext>
                </a:extLst>
              </p:cNvPr>
              <p:cNvCxnSpPr/>
              <p:nvPr/>
            </p:nvCxnSpPr>
            <p:spPr>
              <a:xfrm>
                <a:off x="419104" y="492498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132">
                <a:extLst>
                  <a:ext uri="{FF2B5EF4-FFF2-40B4-BE49-F238E27FC236}">
                    <a16:creationId xmlns:a16="http://schemas.microsoft.com/office/drawing/2014/main" id="{DF3389D6-73EA-44A6-B8DC-07B739066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290" y="4642008"/>
                <a:ext cx="748545" cy="692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Reality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God</a:t>
                </a:r>
              </a:p>
            </p:txBody>
          </p:sp>
        </p:grpSp>
      </p:grpSp>
      <p:grpSp>
        <p:nvGrpSpPr>
          <p:cNvPr id="61" name="Group 134">
            <a:extLst>
              <a:ext uri="{FF2B5EF4-FFF2-40B4-BE49-F238E27FC236}">
                <a16:creationId xmlns:a16="http://schemas.microsoft.com/office/drawing/2014/main" id="{DA1F8808-62CA-444C-BA90-3D16C4204987}"/>
              </a:ext>
            </a:extLst>
          </p:cNvPr>
          <p:cNvGrpSpPr>
            <a:grpSpLocks/>
          </p:cNvGrpSpPr>
          <p:nvPr/>
        </p:nvGrpSpPr>
        <p:grpSpPr bwMode="auto">
          <a:xfrm>
            <a:off x="10448291" y="1937048"/>
            <a:ext cx="1041400" cy="692150"/>
            <a:chOff x="273992" y="4567802"/>
            <a:chExt cx="1042273" cy="692497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5332459-FD4F-4EC7-BC69-7F07F5A4DCA5}"/>
                </a:ext>
              </a:extLst>
            </p:cNvPr>
            <p:cNvCxnSpPr/>
            <p:nvPr/>
          </p:nvCxnSpPr>
          <p:spPr>
            <a:xfrm>
              <a:off x="418575" y="4925168"/>
              <a:ext cx="7626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136">
              <a:extLst>
                <a:ext uri="{FF2B5EF4-FFF2-40B4-BE49-F238E27FC236}">
                  <a16:creationId xmlns:a16="http://schemas.microsoft.com/office/drawing/2014/main" id="{D6E7A16D-5729-434E-A6F8-1FFBE2731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992" y="4567802"/>
              <a:ext cx="1042273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Happiness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 dirty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/>
                <a:t>Duty</a:t>
              </a:r>
            </a:p>
          </p:txBody>
        </p:sp>
      </p:grpSp>
      <p:grpSp>
        <p:nvGrpSpPr>
          <p:cNvPr id="64" name="Group 143">
            <a:extLst>
              <a:ext uri="{FF2B5EF4-FFF2-40B4-BE49-F238E27FC236}">
                <a16:creationId xmlns:a16="http://schemas.microsoft.com/office/drawing/2014/main" id="{65D03B0B-5FF3-466A-B545-719AF6240581}"/>
              </a:ext>
            </a:extLst>
          </p:cNvPr>
          <p:cNvGrpSpPr>
            <a:grpSpLocks/>
          </p:cNvGrpSpPr>
          <p:nvPr/>
        </p:nvGrpSpPr>
        <p:grpSpPr bwMode="auto">
          <a:xfrm>
            <a:off x="6985953" y="1951335"/>
            <a:ext cx="762000" cy="692150"/>
            <a:chOff x="419104" y="4580328"/>
            <a:chExt cx="762000" cy="69249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B22EA2F-5B10-4E6B-A8BC-2C12CFCBABB6}"/>
                </a:ext>
              </a:extLst>
            </p:cNvPr>
            <p:cNvCxnSpPr/>
            <p:nvPr/>
          </p:nvCxnSpPr>
          <p:spPr>
            <a:xfrm>
              <a:off x="419104" y="4924989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145">
              <a:extLst>
                <a:ext uri="{FF2B5EF4-FFF2-40B4-BE49-F238E27FC236}">
                  <a16:creationId xmlns:a16="http://schemas.microsoft.com/office/drawing/2014/main" id="{5E6332AA-6D59-4A4E-8C8D-E877E2DA7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704" y="4580328"/>
              <a:ext cx="573088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Life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Love</a:t>
              </a:r>
            </a:p>
          </p:txBody>
        </p:sp>
      </p:grpSp>
      <p:grpSp>
        <p:nvGrpSpPr>
          <p:cNvPr id="65" name="Group 146">
            <a:extLst>
              <a:ext uri="{FF2B5EF4-FFF2-40B4-BE49-F238E27FC236}">
                <a16:creationId xmlns:a16="http://schemas.microsoft.com/office/drawing/2014/main" id="{D2A1F257-1BE2-4241-A83C-E2E701DF84CB}"/>
              </a:ext>
            </a:extLst>
          </p:cNvPr>
          <p:cNvGrpSpPr>
            <a:grpSpLocks/>
          </p:cNvGrpSpPr>
          <p:nvPr/>
        </p:nvGrpSpPr>
        <p:grpSpPr bwMode="auto">
          <a:xfrm>
            <a:off x="8141653" y="1956098"/>
            <a:ext cx="762000" cy="692150"/>
            <a:chOff x="419104" y="4580328"/>
            <a:chExt cx="762851" cy="69249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443783D-16E3-4BC5-A269-664751AFBA23}"/>
                </a:ext>
              </a:extLst>
            </p:cNvPr>
            <p:cNvCxnSpPr/>
            <p:nvPr/>
          </p:nvCxnSpPr>
          <p:spPr>
            <a:xfrm>
              <a:off x="419104" y="4924988"/>
              <a:ext cx="7612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148">
              <a:extLst>
                <a:ext uri="{FF2B5EF4-FFF2-40B4-BE49-F238E27FC236}">
                  <a16:creationId xmlns:a16="http://schemas.microsoft.com/office/drawing/2014/main" id="{ADE6081F-52A9-4348-A1E8-CD5587118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408" y="4580328"/>
              <a:ext cx="748547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Self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Others</a:t>
              </a:r>
            </a:p>
          </p:txBody>
        </p:sp>
      </p:grpSp>
      <p:grpSp>
        <p:nvGrpSpPr>
          <p:cNvPr id="66" name="Group 149">
            <a:extLst>
              <a:ext uri="{FF2B5EF4-FFF2-40B4-BE49-F238E27FC236}">
                <a16:creationId xmlns:a16="http://schemas.microsoft.com/office/drawing/2014/main" id="{C3806398-CF4E-42A4-8940-C39CAD3735B0}"/>
              </a:ext>
            </a:extLst>
          </p:cNvPr>
          <p:cNvGrpSpPr>
            <a:grpSpLocks/>
          </p:cNvGrpSpPr>
          <p:nvPr/>
        </p:nvGrpSpPr>
        <p:grpSpPr bwMode="auto">
          <a:xfrm>
            <a:off x="9284653" y="1949748"/>
            <a:ext cx="762000" cy="692150"/>
            <a:chOff x="419104" y="4580328"/>
            <a:chExt cx="762000" cy="69249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EF97A9A-9B2D-402C-9B59-1CDEEBF1EF03}"/>
                </a:ext>
              </a:extLst>
            </p:cNvPr>
            <p:cNvCxnSpPr/>
            <p:nvPr/>
          </p:nvCxnSpPr>
          <p:spPr>
            <a:xfrm>
              <a:off x="419104" y="4924988"/>
              <a:ext cx="76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id="{DCBA3305-F168-4225-8C8E-06F8CFB01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367" y="4580328"/>
              <a:ext cx="639762" cy="69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Good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70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Right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E964F70-89D9-492C-BB9A-2941DD2CAB39}"/>
              </a:ext>
            </a:extLst>
          </p:cNvPr>
          <p:cNvSpPr txBox="1"/>
          <p:nvPr/>
        </p:nvSpPr>
        <p:spPr>
          <a:xfrm>
            <a:off x="0" y="2967335"/>
            <a:ext cx="196900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FF00"/>
                </a:solidFill>
                <a:latin typeface="+mn-lt"/>
                <a:cs typeface="Arial" charset="0"/>
              </a:rPr>
              <a:t>METAPHYSICS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1F4C40-29EB-4839-9758-2A280C2D09C0}"/>
              </a:ext>
            </a:extLst>
          </p:cNvPr>
          <p:cNvSpPr txBox="1"/>
          <p:nvPr/>
        </p:nvSpPr>
        <p:spPr>
          <a:xfrm>
            <a:off x="1969001" y="2967335"/>
            <a:ext cx="4380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FF00"/>
                </a:solidFill>
                <a:latin typeface="+mn-lt"/>
                <a:cs typeface="Arial" charset="0"/>
              </a:rPr>
              <a:t>EPISTEMOLOGY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6388BDA-1677-473D-A8BE-C2526D7884EB}"/>
              </a:ext>
            </a:extLst>
          </p:cNvPr>
          <p:cNvSpPr txBox="1"/>
          <p:nvPr/>
        </p:nvSpPr>
        <p:spPr>
          <a:xfrm>
            <a:off x="6362182" y="2956223"/>
            <a:ext cx="5829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FF00"/>
                </a:solidFill>
                <a:latin typeface="+mn-lt"/>
                <a:cs typeface="Arial" charset="0"/>
              </a:rPr>
              <a:t>VALUE ETHICS</a:t>
            </a:r>
          </a:p>
        </p:txBody>
      </p:sp>
      <p:sp>
        <p:nvSpPr>
          <p:cNvPr id="96" name="Text Box 13">
            <a:extLst>
              <a:ext uri="{FF2B5EF4-FFF2-40B4-BE49-F238E27FC236}">
                <a16:creationId xmlns:a16="http://schemas.microsoft.com/office/drawing/2014/main" id="{54496AC8-AA92-4352-B12D-364BF2AB3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0114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</a:rPr>
              <a:t>Three A’s of the Apostasy</a:t>
            </a:r>
            <a:endParaRPr lang="en-US" altLang="en-US" sz="4000" dirty="0">
              <a:solidFill>
                <a:srgbClr val="00FF00"/>
              </a:solidFill>
            </a:endParaRPr>
          </a:p>
        </p:txBody>
      </p:sp>
      <p:sp>
        <p:nvSpPr>
          <p:cNvPr id="97" name="Text Box 13">
            <a:extLst>
              <a:ext uri="{FF2B5EF4-FFF2-40B4-BE49-F238E27FC236}">
                <a16:creationId xmlns:a16="http://schemas.microsoft.com/office/drawing/2014/main" id="{55FE8FAC-D2C3-447B-A9AD-15425F5B6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1548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FF00"/>
                </a:solidFill>
              </a:rPr>
              <a:t>Three E’s of Eternalism</a:t>
            </a:r>
            <a:endParaRPr lang="en-US" altLang="en-US" sz="2800" dirty="0">
              <a:solidFill>
                <a:srgbClr val="00FF00"/>
              </a:solidFill>
            </a:endParaRPr>
          </a:p>
        </p:txBody>
      </p:sp>
      <p:grpSp>
        <p:nvGrpSpPr>
          <p:cNvPr id="98" name="Group 165">
            <a:extLst>
              <a:ext uri="{FF2B5EF4-FFF2-40B4-BE49-F238E27FC236}">
                <a16:creationId xmlns:a16="http://schemas.microsoft.com/office/drawing/2014/main" id="{2C2B8D7B-8188-43EC-B26D-5BCB62554C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7000" y="109537"/>
            <a:ext cx="604838" cy="576263"/>
            <a:chOff x="280988" y="4425950"/>
            <a:chExt cx="1039812" cy="990600"/>
          </a:xfrm>
        </p:grpSpPr>
        <p:sp>
          <p:nvSpPr>
            <p:cNvPr id="99" name="Oval 57">
              <a:extLst>
                <a:ext uri="{FF2B5EF4-FFF2-40B4-BE49-F238E27FC236}">
                  <a16:creationId xmlns:a16="http://schemas.microsoft.com/office/drawing/2014/main" id="{61A46922-E3CC-4C90-B390-B4241370B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8" y="4425950"/>
              <a:ext cx="1039812" cy="990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pic>
          <p:nvPicPr>
            <p:cNvPr id="100" name="Picture 4">
              <a:extLst>
                <a:ext uri="{FF2B5EF4-FFF2-40B4-BE49-F238E27FC236}">
                  <a16:creationId xmlns:a16="http://schemas.microsoft.com/office/drawing/2014/main" id="{27160E27-936F-451D-9BC7-B1AF27FB5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4634542"/>
              <a:ext cx="658812" cy="57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0AC68C0-4574-4996-8748-F7C949B03827}"/>
              </a:ext>
            </a:extLst>
          </p:cNvPr>
          <p:cNvSpPr txBox="1"/>
          <p:nvPr/>
        </p:nvSpPr>
        <p:spPr bwMode="auto">
          <a:xfrm>
            <a:off x="8521700" y="5952847"/>
            <a:ext cx="6080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 b="1" dirty="0">
                <a:latin typeface="+mn-lt"/>
                <a:cs typeface="Arial" charset="0"/>
              </a:rPr>
              <a:t>True</a:t>
            </a:r>
          </a:p>
          <a:p>
            <a:pPr algn="ctr" eaLnBrk="1" hangingPunct="1">
              <a:defRPr/>
            </a:pPr>
            <a:r>
              <a:rPr lang="en-US" sz="1200" b="1" dirty="0">
                <a:latin typeface="+mn-lt"/>
                <a:cs typeface="Arial" charset="0"/>
              </a:rPr>
              <a:t>Beliefs</a:t>
            </a:r>
          </a:p>
        </p:txBody>
      </p:sp>
      <p:grpSp>
        <p:nvGrpSpPr>
          <p:cNvPr id="102" name="Group 324">
            <a:extLst>
              <a:ext uri="{FF2B5EF4-FFF2-40B4-BE49-F238E27FC236}">
                <a16:creationId xmlns:a16="http://schemas.microsoft.com/office/drawing/2014/main" id="{D9A8A71D-F390-4DCA-80A6-DA6A08DD1CEA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6173787"/>
            <a:ext cx="609600" cy="581025"/>
            <a:chOff x="617613" y="1294964"/>
            <a:chExt cx="1038927" cy="990604"/>
          </a:xfrm>
        </p:grpSpPr>
        <p:sp>
          <p:nvSpPr>
            <p:cNvPr id="103" name="Oval 57">
              <a:extLst>
                <a:ext uri="{FF2B5EF4-FFF2-40B4-BE49-F238E27FC236}">
                  <a16:creationId xmlns:a16="http://schemas.microsoft.com/office/drawing/2014/main" id="{D0A4C25A-1A45-4F9D-9D92-78AD2E8AF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13" y="1294964"/>
              <a:ext cx="1038927" cy="99060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104" name="Group 142">
              <a:extLst>
                <a:ext uri="{FF2B5EF4-FFF2-40B4-BE49-F238E27FC236}">
                  <a16:creationId xmlns:a16="http://schemas.microsoft.com/office/drawing/2014/main" id="{B5BA9F22-EF4F-4593-BCC6-7C0A803C83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616" y="1447357"/>
              <a:ext cx="683280" cy="597950"/>
              <a:chOff x="784616" y="5562589"/>
              <a:chExt cx="683280" cy="597950"/>
            </a:xfrm>
          </p:grpSpPr>
          <p:pic>
            <p:nvPicPr>
              <p:cNvPr id="105" name="Picture 3">
                <a:extLst>
                  <a:ext uri="{FF2B5EF4-FFF2-40B4-BE49-F238E27FC236}">
                    <a16:creationId xmlns:a16="http://schemas.microsoft.com/office/drawing/2014/main" id="{B293D176-4B9D-4D3E-ACA8-C386194A7B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84616" y="5595819"/>
                <a:ext cx="683280" cy="564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A76F012-9BF2-4BDB-8B22-A1E92A5C2DF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80000">
                <a:off x="1350814" y="5561764"/>
                <a:ext cx="94693" cy="1407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CE9D43E-158F-460B-8531-10FB7F6BBFE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20000">
                <a:off x="871933" y="5564471"/>
                <a:ext cx="59522" cy="86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08" name="Group 324">
            <a:extLst>
              <a:ext uri="{FF2B5EF4-FFF2-40B4-BE49-F238E27FC236}">
                <a16:creationId xmlns:a16="http://schemas.microsoft.com/office/drawing/2014/main" id="{A68F54A5-72BA-4C32-87AC-74F41D8324DB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6172642"/>
            <a:ext cx="609600" cy="581025"/>
            <a:chOff x="617613" y="1294964"/>
            <a:chExt cx="1038927" cy="990604"/>
          </a:xfrm>
        </p:grpSpPr>
        <p:sp>
          <p:nvSpPr>
            <p:cNvPr id="109" name="Oval 57">
              <a:extLst>
                <a:ext uri="{FF2B5EF4-FFF2-40B4-BE49-F238E27FC236}">
                  <a16:creationId xmlns:a16="http://schemas.microsoft.com/office/drawing/2014/main" id="{E6303598-85DB-412E-B07F-71ED22552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613" y="1294964"/>
              <a:ext cx="1038927" cy="99060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110" name="Group 142">
              <a:extLst>
                <a:ext uri="{FF2B5EF4-FFF2-40B4-BE49-F238E27FC236}">
                  <a16:creationId xmlns:a16="http://schemas.microsoft.com/office/drawing/2014/main" id="{D0205B39-3548-4267-9D7D-3E9048C950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616" y="1446647"/>
              <a:ext cx="683280" cy="598660"/>
              <a:chOff x="784616" y="5561879"/>
              <a:chExt cx="683280" cy="598660"/>
            </a:xfrm>
          </p:grpSpPr>
          <p:pic>
            <p:nvPicPr>
              <p:cNvPr id="111" name="Picture 3">
                <a:extLst>
                  <a:ext uri="{FF2B5EF4-FFF2-40B4-BE49-F238E27FC236}">
                    <a16:creationId xmlns:a16="http://schemas.microsoft.com/office/drawing/2014/main" id="{6F326CE5-B2E3-47E9-AC98-16A3B2E373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784616" y="5595819"/>
                <a:ext cx="683280" cy="564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56B41E0B-421F-479D-91C7-43985B6A3B9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180000">
                <a:off x="1350812" y="5561763"/>
                <a:ext cx="94695" cy="1407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D85346A-E653-4192-9AA8-3C16331F903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420000">
                <a:off x="871933" y="5564469"/>
                <a:ext cx="59522" cy="866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14" name="Group 165">
            <a:extLst>
              <a:ext uri="{FF2B5EF4-FFF2-40B4-BE49-F238E27FC236}">
                <a16:creationId xmlns:a16="http://schemas.microsoft.com/office/drawing/2014/main" id="{AFEFE2FD-2E4A-4EF8-8853-0E477127705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43962" y="109537"/>
            <a:ext cx="604838" cy="576263"/>
            <a:chOff x="280988" y="4425950"/>
            <a:chExt cx="1039812" cy="990600"/>
          </a:xfrm>
        </p:grpSpPr>
        <p:sp>
          <p:nvSpPr>
            <p:cNvPr id="115" name="Oval 57">
              <a:extLst>
                <a:ext uri="{FF2B5EF4-FFF2-40B4-BE49-F238E27FC236}">
                  <a16:creationId xmlns:a16="http://schemas.microsoft.com/office/drawing/2014/main" id="{3ADB450E-F8A3-4206-957E-D7987A59B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8" y="4425950"/>
              <a:ext cx="1039812" cy="9906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pic>
          <p:nvPicPr>
            <p:cNvPr id="116" name="Picture 4">
              <a:extLst>
                <a:ext uri="{FF2B5EF4-FFF2-40B4-BE49-F238E27FC236}">
                  <a16:creationId xmlns:a16="http://schemas.microsoft.com/office/drawing/2014/main" id="{6ECC4094-021F-4B0B-BAEF-E7E4D8FE3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4634542"/>
              <a:ext cx="658812" cy="574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047FCC6-1F25-4514-B12B-196BD00B5516}"/>
              </a:ext>
            </a:extLst>
          </p:cNvPr>
          <p:cNvCxnSpPr>
            <a:cxnSpLocks/>
          </p:cNvCxnSpPr>
          <p:nvPr/>
        </p:nvCxnSpPr>
        <p:spPr>
          <a:xfrm flipH="1">
            <a:off x="6349193" y="1371599"/>
            <a:ext cx="12989" cy="4581247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C8DA39D8-39C3-4712-AD7D-07DE9EE629F9}"/>
              </a:ext>
            </a:extLst>
          </p:cNvPr>
          <p:cNvSpPr txBox="1"/>
          <p:nvPr/>
        </p:nvSpPr>
        <p:spPr>
          <a:xfrm>
            <a:off x="37171" y="1219200"/>
            <a:ext cx="1931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FF00"/>
                </a:solidFill>
                <a:latin typeface="+mn-lt"/>
                <a:cs typeface="Arial" charset="0"/>
              </a:rPr>
              <a:t>E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ternal Laws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B9705A98-F91A-41B9-8A86-8D25D65BA6ED}"/>
              </a:ext>
            </a:extLst>
          </p:cNvPr>
          <p:cNvSpPr txBox="1"/>
          <p:nvPr/>
        </p:nvSpPr>
        <p:spPr>
          <a:xfrm>
            <a:off x="2121401" y="1219200"/>
            <a:ext cx="4355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FF00"/>
                </a:solidFill>
                <a:latin typeface="+mn-lt"/>
                <a:cs typeface="Arial" charset="0"/>
              </a:rPr>
              <a:t>E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ternal Truths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6EBF1AB-FDD0-49B5-ABBC-0B93F9690F57}"/>
              </a:ext>
            </a:extLst>
          </p:cNvPr>
          <p:cNvSpPr txBox="1"/>
          <p:nvPr/>
        </p:nvSpPr>
        <p:spPr>
          <a:xfrm>
            <a:off x="6362472" y="1219200"/>
            <a:ext cx="57923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00FF00"/>
                </a:solidFill>
                <a:latin typeface="+mn-lt"/>
                <a:cs typeface="Arial" charset="0"/>
              </a:rPr>
              <a:t>E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ternal Lives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8973682-F6A6-48D0-8BC5-CA009D299B0D}"/>
              </a:ext>
            </a:extLst>
          </p:cNvPr>
          <p:cNvSpPr txBox="1"/>
          <p:nvPr/>
        </p:nvSpPr>
        <p:spPr>
          <a:xfrm>
            <a:off x="304799" y="5260101"/>
            <a:ext cx="16720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bsolutism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of God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14611D4-021A-4B6E-82E1-F58CFF9484D5}"/>
              </a:ext>
            </a:extLst>
          </p:cNvPr>
          <p:cNvSpPr txBox="1"/>
          <p:nvPr/>
        </p:nvSpPr>
        <p:spPr>
          <a:xfrm>
            <a:off x="1994857" y="5264566"/>
            <a:ext cx="43804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bsolutism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of Faith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D76CE88-C692-4044-A2E5-9E443EB02B76}"/>
              </a:ext>
            </a:extLst>
          </p:cNvPr>
          <p:cNvSpPr txBox="1"/>
          <p:nvPr/>
        </p:nvSpPr>
        <p:spPr>
          <a:xfrm>
            <a:off x="6349193" y="5265003"/>
            <a:ext cx="58056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bsolutism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  <a:cs typeface="Arial" charset="0"/>
              </a:rPr>
              <a:t>of Others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FC1048B-A82C-493D-938B-E8D82AEE9277}"/>
              </a:ext>
            </a:extLst>
          </p:cNvPr>
          <p:cNvGrpSpPr/>
          <p:nvPr/>
        </p:nvGrpSpPr>
        <p:grpSpPr>
          <a:xfrm>
            <a:off x="2133600" y="1711351"/>
            <a:ext cx="1291326" cy="1244058"/>
            <a:chOff x="280988" y="4414838"/>
            <a:chExt cx="1039812" cy="990600"/>
          </a:xfrm>
        </p:grpSpPr>
        <p:sp>
          <p:nvSpPr>
            <p:cNvPr id="154" name="Oval 57">
              <a:extLst>
                <a:ext uri="{FF2B5EF4-FFF2-40B4-BE49-F238E27FC236}">
                  <a16:creationId xmlns:a16="http://schemas.microsoft.com/office/drawing/2014/main" id="{BCC0FB82-B913-4BC3-9C27-E13328313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8" y="4414838"/>
              <a:ext cx="1039812" cy="990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155" name="Group 133">
              <a:extLst>
                <a:ext uri="{FF2B5EF4-FFF2-40B4-BE49-F238E27FC236}">
                  <a16:creationId xmlns:a16="http://schemas.microsoft.com/office/drawing/2014/main" id="{EC1CE8F9-5F4D-404A-B05D-75131FF516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" y="4630478"/>
              <a:ext cx="762000" cy="551411"/>
              <a:chOff x="419104" y="4642008"/>
              <a:chExt cx="761233" cy="551687"/>
            </a:xfrm>
          </p:grpSpPr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2AE06FCD-55C2-477D-B735-EB7156CA8FA4}"/>
                  </a:ext>
                </a:extLst>
              </p:cNvPr>
              <p:cNvCxnSpPr/>
              <p:nvPr/>
            </p:nvCxnSpPr>
            <p:spPr>
              <a:xfrm>
                <a:off x="419104" y="492498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32">
                <a:extLst>
                  <a:ext uri="{FF2B5EF4-FFF2-40B4-BE49-F238E27FC236}">
                    <a16:creationId xmlns:a16="http://schemas.microsoft.com/office/drawing/2014/main" id="{79B2E63E-4DD1-472A-82BA-D0B124D348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731" y="4642008"/>
                <a:ext cx="635664" cy="55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Reason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Faith</a:t>
                </a:r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40D368E-B4E2-4331-9643-DD011878410B}"/>
              </a:ext>
            </a:extLst>
          </p:cNvPr>
          <p:cNvGrpSpPr/>
          <p:nvPr/>
        </p:nvGrpSpPr>
        <p:grpSpPr>
          <a:xfrm>
            <a:off x="3541129" y="1701191"/>
            <a:ext cx="1291326" cy="1244058"/>
            <a:chOff x="280988" y="4414838"/>
            <a:chExt cx="1039812" cy="990600"/>
          </a:xfrm>
        </p:grpSpPr>
        <p:sp>
          <p:nvSpPr>
            <p:cNvPr id="159" name="Oval 57">
              <a:extLst>
                <a:ext uri="{FF2B5EF4-FFF2-40B4-BE49-F238E27FC236}">
                  <a16:creationId xmlns:a16="http://schemas.microsoft.com/office/drawing/2014/main" id="{DC88F29D-CBFC-4CE2-97A5-536117A2A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8" y="4414838"/>
              <a:ext cx="1039812" cy="990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160" name="Group 133">
              <a:extLst>
                <a:ext uri="{FF2B5EF4-FFF2-40B4-BE49-F238E27FC236}">
                  <a16:creationId xmlns:a16="http://schemas.microsoft.com/office/drawing/2014/main" id="{1D89ED27-D4D1-4209-8626-430C48E8B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6107" y="4630478"/>
              <a:ext cx="967674" cy="551411"/>
              <a:chOff x="316215" y="4642008"/>
              <a:chExt cx="966700" cy="551687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BA77ECB9-E23B-4950-AAE0-6C3A95DB66E9}"/>
                  </a:ext>
                </a:extLst>
              </p:cNvPr>
              <p:cNvCxnSpPr/>
              <p:nvPr/>
            </p:nvCxnSpPr>
            <p:spPr>
              <a:xfrm>
                <a:off x="419104" y="492498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TextBox 132">
                <a:extLst>
                  <a:ext uri="{FF2B5EF4-FFF2-40B4-BE49-F238E27FC236}">
                    <a16:creationId xmlns:a16="http://schemas.microsoft.com/office/drawing/2014/main" id="{9ECDD90E-BB98-4D89-934A-F08F5F04E2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215" y="4642008"/>
                <a:ext cx="966700" cy="55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Observation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Revelation</a:t>
                </a:r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D4EEB62-9E53-4D9A-B225-A2C028ED33A1}"/>
              </a:ext>
            </a:extLst>
          </p:cNvPr>
          <p:cNvGrpSpPr/>
          <p:nvPr/>
        </p:nvGrpSpPr>
        <p:grpSpPr>
          <a:xfrm>
            <a:off x="4957074" y="1701191"/>
            <a:ext cx="1291326" cy="1244058"/>
            <a:chOff x="280988" y="4414838"/>
            <a:chExt cx="1039812" cy="990600"/>
          </a:xfrm>
        </p:grpSpPr>
        <p:sp>
          <p:nvSpPr>
            <p:cNvPr id="164" name="Oval 57">
              <a:extLst>
                <a:ext uri="{FF2B5EF4-FFF2-40B4-BE49-F238E27FC236}">
                  <a16:creationId xmlns:a16="http://schemas.microsoft.com/office/drawing/2014/main" id="{B3C36901-B8F5-468C-B64E-BAA4E60F8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8" y="4414838"/>
              <a:ext cx="1039812" cy="990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165" name="Group 133">
              <a:extLst>
                <a:ext uri="{FF2B5EF4-FFF2-40B4-BE49-F238E27FC236}">
                  <a16:creationId xmlns:a16="http://schemas.microsoft.com/office/drawing/2014/main" id="{5FEE20CE-0BA6-46FB-B761-50E26F45D9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" y="4630478"/>
              <a:ext cx="762000" cy="551411"/>
              <a:chOff x="419104" y="4642008"/>
              <a:chExt cx="761233" cy="551687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56706475-41DB-4292-8955-F7993C1FD6B8}"/>
                  </a:ext>
                </a:extLst>
              </p:cNvPr>
              <p:cNvCxnSpPr/>
              <p:nvPr/>
            </p:nvCxnSpPr>
            <p:spPr>
              <a:xfrm>
                <a:off x="419104" y="492498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TextBox 132">
                <a:extLst>
                  <a:ext uri="{FF2B5EF4-FFF2-40B4-BE49-F238E27FC236}">
                    <a16:creationId xmlns:a16="http://schemas.microsoft.com/office/drawing/2014/main" id="{E30A6767-1F44-4AA0-8DC3-0EF6FA1837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379" y="4642008"/>
                <a:ext cx="526367" cy="55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Mind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Heart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2E6C5FC-0A46-4E3A-824A-B90A612676AF}"/>
              </a:ext>
            </a:extLst>
          </p:cNvPr>
          <p:cNvGrpSpPr/>
          <p:nvPr/>
        </p:nvGrpSpPr>
        <p:grpSpPr>
          <a:xfrm>
            <a:off x="6477000" y="1711351"/>
            <a:ext cx="1291326" cy="1244058"/>
            <a:chOff x="280988" y="4414838"/>
            <a:chExt cx="1039812" cy="990600"/>
          </a:xfrm>
        </p:grpSpPr>
        <p:sp>
          <p:nvSpPr>
            <p:cNvPr id="169" name="Oval 57">
              <a:extLst>
                <a:ext uri="{FF2B5EF4-FFF2-40B4-BE49-F238E27FC236}">
                  <a16:creationId xmlns:a16="http://schemas.microsoft.com/office/drawing/2014/main" id="{AFC569DC-D3E9-4366-AAD7-5CADC1D49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8" y="4414838"/>
              <a:ext cx="1039812" cy="990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170" name="Group 133">
              <a:extLst>
                <a:ext uri="{FF2B5EF4-FFF2-40B4-BE49-F238E27FC236}">
                  <a16:creationId xmlns:a16="http://schemas.microsoft.com/office/drawing/2014/main" id="{95A085EB-CDCC-45DE-A0AC-6286F18CA1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" y="4630478"/>
              <a:ext cx="762000" cy="551411"/>
              <a:chOff x="419104" y="4642008"/>
              <a:chExt cx="761233" cy="551687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4C0F2B61-BF89-4320-9544-91E5DA7203A0}"/>
                  </a:ext>
                </a:extLst>
              </p:cNvPr>
              <p:cNvCxnSpPr/>
              <p:nvPr/>
            </p:nvCxnSpPr>
            <p:spPr>
              <a:xfrm>
                <a:off x="419104" y="492498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TextBox 132">
                <a:extLst>
                  <a:ext uri="{FF2B5EF4-FFF2-40B4-BE49-F238E27FC236}">
                    <a16:creationId xmlns:a16="http://schemas.microsoft.com/office/drawing/2014/main" id="{DCC4121F-03A4-48E2-AC4C-ADBE4E518C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132" y="4642008"/>
                <a:ext cx="460862" cy="55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Life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Love</a:t>
                </a: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9363118-0EB0-47AF-BAD2-EE08AAAABA40}"/>
              </a:ext>
            </a:extLst>
          </p:cNvPr>
          <p:cNvGrpSpPr/>
          <p:nvPr/>
        </p:nvGrpSpPr>
        <p:grpSpPr>
          <a:xfrm>
            <a:off x="7884529" y="1701191"/>
            <a:ext cx="1291326" cy="1244058"/>
            <a:chOff x="280988" y="4414838"/>
            <a:chExt cx="1039812" cy="990600"/>
          </a:xfrm>
        </p:grpSpPr>
        <p:sp>
          <p:nvSpPr>
            <p:cNvPr id="174" name="Oval 57">
              <a:extLst>
                <a:ext uri="{FF2B5EF4-FFF2-40B4-BE49-F238E27FC236}">
                  <a16:creationId xmlns:a16="http://schemas.microsoft.com/office/drawing/2014/main" id="{C7536A29-6F48-4803-9DEF-1177FA296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8" y="4414838"/>
              <a:ext cx="1039812" cy="990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175" name="Group 133">
              <a:extLst>
                <a:ext uri="{FF2B5EF4-FFF2-40B4-BE49-F238E27FC236}">
                  <a16:creationId xmlns:a16="http://schemas.microsoft.com/office/drawing/2014/main" id="{ECEFD863-3CC1-4F37-A299-D6C4CFB2AD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099" y="4630478"/>
              <a:ext cx="762000" cy="551411"/>
              <a:chOff x="419104" y="4642008"/>
              <a:chExt cx="761233" cy="551687"/>
            </a:xfrm>
          </p:grpSpPr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8BC8F9A-1386-4FB1-9D3F-D73DBB624B4A}"/>
                  </a:ext>
                </a:extLst>
              </p:cNvPr>
              <p:cNvCxnSpPr/>
              <p:nvPr/>
            </p:nvCxnSpPr>
            <p:spPr>
              <a:xfrm>
                <a:off x="419104" y="492498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Box 132">
                <a:extLst>
                  <a:ext uri="{FF2B5EF4-FFF2-40B4-BE49-F238E27FC236}">
                    <a16:creationId xmlns:a16="http://schemas.microsoft.com/office/drawing/2014/main" id="{72298E3B-14D5-49B9-A4FE-5D753B958F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470" y="4642008"/>
                <a:ext cx="602189" cy="55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Self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Others</a:t>
                </a:r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44EEF0F-C036-4AD6-B21C-EE87BCB199FF}"/>
              </a:ext>
            </a:extLst>
          </p:cNvPr>
          <p:cNvGrpSpPr/>
          <p:nvPr/>
        </p:nvGrpSpPr>
        <p:grpSpPr>
          <a:xfrm>
            <a:off x="9300474" y="1701191"/>
            <a:ext cx="1291326" cy="1244058"/>
            <a:chOff x="280988" y="4414838"/>
            <a:chExt cx="1039812" cy="990600"/>
          </a:xfrm>
        </p:grpSpPr>
        <p:sp>
          <p:nvSpPr>
            <p:cNvPr id="179" name="Oval 57">
              <a:extLst>
                <a:ext uri="{FF2B5EF4-FFF2-40B4-BE49-F238E27FC236}">
                  <a16:creationId xmlns:a16="http://schemas.microsoft.com/office/drawing/2014/main" id="{772F01C7-6777-46FD-9436-496A8172A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8" y="4414838"/>
              <a:ext cx="1039812" cy="990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180" name="Group 133">
              <a:extLst>
                <a:ext uri="{FF2B5EF4-FFF2-40B4-BE49-F238E27FC236}">
                  <a16:creationId xmlns:a16="http://schemas.microsoft.com/office/drawing/2014/main" id="{689871A9-D406-48A7-9FDC-D2D22C0F5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" y="4630478"/>
              <a:ext cx="762000" cy="551411"/>
              <a:chOff x="419104" y="4642008"/>
              <a:chExt cx="761233" cy="551687"/>
            </a:xfrm>
          </p:grpSpPr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3D0BBBE2-9302-4D43-9E11-A23F4EEDBD2F}"/>
                  </a:ext>
                </a:extLst>
              </p:cNvPr>
              <p:cNvCxnSpPr/>
              <p:nvPr/>
            </p:nvCxnSpPr>
            <p:spPr>
              <a:xfrm>
                <a:off x="419104" y="492498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TextBox 132">
                <a:extLst>
                  <a:ext uri="{FF2B5EF4-FFF2-40B4-BE49-F238E27FC236}">
                    <a16:creationId xmlns:a16="http://schemas.microsoft.com/office/drawing/2014/main" id="{E150B1AF-F251-457D-94E3-33288B66CA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379" y="4642008"/>
                <a:ext cx="526367" cy="55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Good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Right</a:t>
                </a:r>
              </a:p>
            </p:txBody>
          </p:sp>
        </p:grp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C1D7D29-B52A-45B0-9245-63A3AF8A71F1}"/>
              </a:ext>
            </a:extLst>
          </p:cNvPr>
          <p:cNvGrpSpPr/>
          <p:nvPr/>
        </p:nvGrpSpPr>
        <p:grpSpPr>
          <a:xfrm>
            <a:off x="10710877" y="1687871"/>
            <a:ext cx="1291326" cy="1244058"/>
            <a:chOff x="280988" y="4414838"/>
            <a:chExt cx="1039812" cy="990600"/>
          </a:xfrm>
        </p:grpSpPr>
        <p:sp>
          <p:nvSpPr>
            <p:cNvPr id="184" name="Oval 57">
              <a:extLst>
                <a:ext uri="{FF2B5EF4-FFF2-40B4-BE49-F238E27FC236}">
                  <a16:creationId xmlns:a16="http://schemas.microsoft.com/office/drawing/2014/main" id="{C6334B81-3C0C-4B7A-9345-D41ACFCEE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8" y="4414838"/>
              <a:ext cx="1039812" cy="990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185" name="Group 133">
              <a:extLst>
                <a:ext uri="{FF2B5EF4-FFF2-40B4-BE49-F238E27FC236}">
                  <a16:creationId xmlns:a16="http://schemas.microsoft.com/office/drawing/2014/main" id="{9EDEAEBB-A850-420A-8267-21A2EC974E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310" y="4630478"/>
              <a:ext cx="839268" cy="551411"/>
              <a:chOff x="380352" y="4642008"/>
              <a:chExt cx="838423" cy="551687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FBC660B5-763A-4C3F-AB45-D57FD830AAE4}"/>
                  </a:ext>
                </a:extLst>
              </p:cNvPr>
              <p:cNvCxnSpPr/>
              <p:nvPr/>
            </p:nvCxnSpPr>
            <p:spPr>
              <a:xfrm>
                <a:off x="419104" y="492498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TextBox 132">
                <a:extLst>
                  <a:ext uri="{FF2B5EF4-FFF2-40B4-BE49-F238E27FC236}">
                    <a16:creationId xmlns:a16="http://schemas.microsoft.com/office/drawing/2014/main" id="{261FDF17-0547-4533-9401-621DE1F0B8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52" y="4642008"/>
                <a:ext cx="838423" cy="551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Happiness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Duty</a:t>
                </a:r>
              </a:p>
            </p:txBody>
          </p: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E73FBEC-FADB-4D51-ADD2-3CAD92BF8896}"/>
              </a:ext>
            </a:extLst>
          </p:cNvPr>
          <p:cNvGrpSpPr/>
          <p:nvPr/>
        </p:nvGrpSpPr>
        <p:grpSpPr>
          <a:xfrm>
            <a:off x="2124253" y="3981260"/>
            <a:ext cx="1318154" cy="1275529"/>
            <a:chOff x="537237" y="3962400"/>
            <a:chExt cx="1342363" cy="1270451"/>
          </a:xfrm>
        </p:grpSpPr>
        <p:sp>
          <p:nvSpPr>
            <p:cNvPr id="212" name="Oval 57">
              <a:extLst>
                <a:ext uri="{FF2B5EF4-FFF2-40B4-BE49-F238E27FC236}">
                  <a16:creationId xmlns:a16="http://schemas.microsoft.com/office/drawing/2014/main" id="{363D1FE5-E0A6-42C0-9181-DA1800B61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37" y="3962400"/>
              <a:ext cx="1342363" cy="12704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13" name="Group 154">
              <a:extLst>
                <a:ext uri="{FF2B5EF4-FFF2-40B4-BE49-F238E27FC236}">
                  <a16:creationId xmlns:a16="http://schemas.microsoft.com/office/drawing/2014/main" id="{235FA188-774F-4217-AF6E-A2D589A917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3187" y="4238329"/>
              <a:ext cx="804730" cy="689740"/>
              <a:chOff x="404106" y="4580328"/>
              <a:chExt cx="803920" cy="688507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E538DEF4-D750-48FE-B664-E71F54B45F42}"/>
                  </a:ext>
                </a:extLst>
              </p:cNvPr>
              <p:cNvCxnSpPr/>
              <p:nvPr/>
            </p:nvCxnSpPr>
            <p:spPr>
              <a:xfrm>
                <a:off x="419104" y="492419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TextBox 156">
                <a:extLst>
                  <a:ext uri="{FF2B5EF4-FFF2-40B4-BE49-F238E27FC236}">
                    <a16:creationId xmlns:a16="http://schemas.microsoft.com/office/drawing/2014/main" id="{8AA4A5A7-4EF7-4D9A-9805-88F652588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106" y="4580328"/>
                <a:ext cx="803920" cy="688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Faith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Reason</a:t>
                </a:r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1BF6BC0-4546-49F6-918E-07858D3E369C}"/>
              </a:ext>
            </a:extLst>
          </p:cNvPr>
          <p:cNvGrpSpPr/>
          <p:nvPr/>
        </p:nvGrpSpPr>
        <p:grpSpPr>
          <a:xfrm>
            <a:off x="3531370" y="3967785"/>
            <a:ext cx="1318154" cy="1275529"/>
            <a:chOff x="537237" y="3962400"/>
            <a:chExt cx="1342363" cy="1270451"/>
          </a:xfrm>
        </p:grpSpPr>
        <p:sp>
          <p:nvSpPr>
            <p:cNvPr id="217" name="Oval 57">
              <a:extLst>
                <a:ext uri="{FF2B5EF4-FFF2-40B4-BE49-F238E27FC236}">
                  <a16:creationId xmlns:a16="http://schemas.microsoft.com/office/drawing/2014/main" id="{E1F8A33B-2500-4B61-AA21-F04202D1A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37" y="3962400"/>
              <a:ext cx="1342363" cy="12704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18" name="Group 154">
              <a:extLst>
                <a:ext uri="{FF2B5EF4-FFF2-40B4-BE49-F238E27FC236}">
                  <a16:creationId xmlns:a16="http://schemas.microsoft.com/office/drawing/2014/main" id="{3C70D568-9558-489F-A564-34DC478A1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648" y="4238329"/>
              <a:ext cx="1223809" cy="689740"/>
              <a:chOff x="194778" y="4580328"/>
              <a:chExt cx="1222576" cy="688507"/>
            </a:xfrm>
          </p:grpSpPr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28606390-9AAF-432D-A96B-AA7095D153F7}"/>
                  </a:ext>
                </a:extLst>
              </p:cNvPr>
              <p:cNvCxnSpPr/>
              <p:nvPr/>
            </p:nvCxnSpPr>
            <p:spPr>
              <a:xfrm>
                <a:off x="419104" y="492419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TextBox 156">
                <a:extLst>
                  <a:ext uri="{FF2B5EF4-FFF2-40B4-BE49-F238E27FC236}">
                    <a16:creationId xmlns:a16="http://schemas.microsoft.com/office/drawing/2014/main" id="{F839817D-EA08-4AF0-A40B-23303197D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778" y="4580328"/>
                <a:ext cx="1222576" cy="688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Revelation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Observation</a:t>
                </a:r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881E59FC-48F4-4046-A88D-26A0A1FD55E9}"/>
              </a:ext>
            </a:extLst>
          </p:cNvPr>
          <p:cNvGrpSpPr/>
          <p:nvPr/>
        </p:nvGrpSpPr>
        <p:grpSpPr>
          <a:xfrm>
            <a:off x="4930345" y="3968256"/>
            <a:ext cx="1318154" cy="1275529"/>
            <a:chOff x="537237" y="3962400"/>
            <a:chExt cx="1342363" cy="1270451"/>
          </a:xfrm>
        </p:grpSpPr>
        <p:sp>
          <p:nvSpPr>
            <p:cNvPr id="222" name="Oval 57">
              <a:extLst>
                <a:ext uri="{FF2B5EF4-FFF2-40B4-BE49-F238E27FC236}">
                  <a16:creationId xmlns:a16="http://schemas.microsoft.com/office/drawing/2014/main" id="{27086589-C0D1-4D8B-9EBF-2B7E0558F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37" y="3962400"/>
              <a:ext cx="1342363" cy="12704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23" name="Group 154">
              <a:extLst>
                <a:ext uri="{FF2B5EF4-FFF2-40B4-BE49-F238E27FC236}">
                  <a16:creationId xmlns:a16="http://schemas.microsoft.com/office/drawing/2014/main" id="{FE79B82F-DBB4-4F52-9F7B-CC6ABBFD8D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4238329"/>
              <a:ext cx="762000" cy="689740"/>
              <a:chOff x="419104" y="4580328"/>
              <a:chExt cx="761233" cy="688507"/>
            </a:xfrm>
          </p:grpSpPr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CF50162E-F60C-4B1A-BD3E-FA98CC1F063D}"/>
                  </a:ext>
                </a:extLst>
              </p:cNvPr>
              <p:cNvCxnSpPr/>
              <p:nvPr/>
            </p:nvCxnSpPr>
            <p:spPr>
              <a:xfrm>
                <a:off x="419104" y="492419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TextBox 156">
                <a:extLst>
                  <a:ext uri="{FF2B5EF4-FFF2-40B4-BE49-F238E27FC236}">
                    <a16:creationId xmlns:a16="http://schemas.microsoft.com/office/drawing/2014/main" id="{86CF4E60-FA3B-472B-8818-C9A17D05AB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3219" y="4580328"/>
                <a:ext cx="665692" cy="688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Heart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Mind</a:t>
                </a:r>
              </a:p>
            </p:txBody>
          </p:sp>
        </p:grp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AD8785D-6759-4835-B69F-90139FA697EB}"/>
              </a:ext>
            </a:extLst>
          </p:cNvPr>
          <p:cNvGrpSpPr/>
          <p:nvPr/>
        </p:nvGrpSpPr>
        <p:grpSpPr>
          <a:xfrm>
            <a:off x="6468904" y="3982575"/>
            <a:ext cx="1318154" cy="1275529"/>
            <a:chOff x="537237" y="3962400"/>
            <a:chExt cx="1342363" cy="1270451"/>
          </a:xfrm>
        </p:grpSpPr>
        <p:sp>
          <p:nvSpPr>
            <p:cNvPr id="232" name="Oval 57">
              <a:extLst>
                <a:ext uri="{FF2B5EF4-FFF2-40B4-BE49-F238E27FC236}">
                  <a16:creationId xmlns:a16="http://schemas.microsoft.com/office/drawing/2014/main" id="{7A7EAAEE-090F-40BA-A62D-055E017F3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37" y="3962400"/>
              <a:ext cx="1342363" cy="12704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33" name="Group 154">
              <a:extLst>
                <a:ext uri="{FF2B5EF4-FFF2-40B4-BE49-F238E27FC236}">
                  <a16:creationId xmlns:a16="http://schemas.microsoft.com/office/drawing/2014/main" id="{AD6B0B73-0D8D-4419-8A98-FE24681B30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4238329"/>
              <a:ext cx="762000" cy="689740"/>
              <a:chOff x="419104" y="4580328"/>
              <a:chExt cx="761233" cy="688507"/>
            </a:xfrm>
          </p:grpSpPr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463281A3-B754-4A5B-A7CD-939957143393}"/>
                  </a:ext>
                </a:extLst>
              </p:cNvPr>
              <p:cNvCxnSpPr/>
              <p:nvPr/>
            </p:nvCxnSpPr>
            <p:spPr>
              <a:xfrm>
                <a:off x="419104" y="492419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TextBox 156">
                <a:extLst>
                  <a:ext uri="{FF2B5EF4-FFF2-40B4-BE49-F238E27FC236}">
                    <a16:creationId xmlns:a16="http://schemas.microsoft.com/office/drawing/2014/main" id="{9213A580-15B7-4073-BBE0-B4D1B97247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640" y="4580328"/>
                <a:ext cx="582849" cy="688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Love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Life</a:t>
                </a:r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A3EF44F-74D5-42F4-B11E-CE603DC5F336}"/>
              </a:ext>
            </a:extLst>
          </p:cNvPr>
          <p:cNvGrpSpPr/>
          <p:nvPr/>
        </p:nvGrpSpPr>
        <p:grpSpPr>
          <a:xfrm>
            <a:off x="7876021" y="3969100"/>
            <a:ext cx="1318154" cy="1275529"/>
            <a:chOff x="537237" y="3962400"/>
            <a:chExt cx="1342363" cy="1270451"/>
          </a:xfrm>
        </p:grpSpPr>
        <p:sp>
          <p:nvSpPr>
            <p:cNvPr id="237" name="Oval 57">
              <a:extLst>
                <a:ext uri="{FF2B5EF4-FFF2-40B4-BE49-F238E27FC236}">
                  <a16:creationId xmlns:a16="http://schemas.microsoft.com/office/drawing/2014/main" id="{757CDAB8-9F6A-4AD8-A97E-9CABA687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37" y="3962400"/>
              <a:ext cx="1342363" cy="12704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38" name="Group 154">
              <a:extLst>
                <a:ext uri="{FF2B5EF4-FFF2-40B4-BE49-F238E27FC236}">
                  <a16:creationId xmlns:a16="http://schemas.microsoft.com/office/drawing/2014/main" id="{98E81D6F-251B-4791-AA06-2A409D69F5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4238329"/>
              <a:ext cx="768495" cy="689740"/>
              <a:chOff x="419104" y="4580328"/>
              <a:chExt cx="767721" cy="688507"/>
            </a:xfrm>
          </p:grpSpPr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2F8C546B-DC3C-4B6F-8749-2C19E7C7B25B}"/>
                  </a:ext>
                </a:extLst>
              </p:cNvPr>
              <p:cNvCxnSpPr/>
              <p:nvPr/>
            </p:nvCxnSpPr>
            <p:spPr>
              <a:xfrm>
                <a:off x="419104" y="492419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TextBox 156">
                <a:extLst>
                  <a:ext uri="{FF2B5EF4-FFF2-40B4-BE49-F238E27FC236}">
                    <a16:creationId xmlns:a16="http://schemas.microsoft.com/office/drawing/2014/main" id="{F29A57FB-52BF-4B0A-9AB6-9CA0A5B4C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306" y="4580328"/>
                <a:ext cx="761519" cy="688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Others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Self</a:t>
                </a: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A4468E7-77D5-4146-8832-4B92CE043C3B}"/>
              </a:ext>
            </a:extLst>
          </p:cNvPr>
          <p:cNvGrpSpPr/>
          <p:nvPr/>
        </p:nvGrpSpPr>
        <p:grpSpPr>
          <a:xfrm>
            <a:off x="9274996" y="3969571"/>
            <a:ext cx="1318154" cy="1275529"/>
            <a:chOff x="537237" y="3962400"/>
            <a:chExt cx="1342363" cy="1270451"/>
          </a:xfrm>
        </p:grpSpPr>
        <p:sp>
          <p:nvSpPr>
            <p:cNvPr id="242" name="Oval 57">
              <a:extLst>
                <a:ext uri="{FF2B5EF4-FFF2-40B4-BE49-F238E27FC236}">
                  <a16:creationId xmlns:a16="http://schemas.microsoft.com/office/drawing/2014/main" id="{991F353A-78DA-41E7-A028-BC947F76C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37" y="3962400"/>
              <a:ext cx="1342363" cy="12704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43" name="Group 154">
              <a:extLst>
                <a:ext uri="{FF2B5EF4-FFF2-40B4-BE49-F238E27FC236}">
                  <a16:creationId xmlns:a16="http://schemas.microsoft.com/office/drawing/2014/main" id="{E60974AE-BAE5-42AF-B58C-27B1E08FA9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4238329"/>
              <a:ext cx="762000" cy="689740"/>
              <a:chOff x="419104" y="4580328"/>
              <a:chExt cx="761233" cy="688507"/>
            </a:xfrm>
          </p:grpSpPr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A6F8C2C7-DDE5-4609-9047-CA76E99BB9F4}"/>
                  </a:ext>
                </a:extLst>
              </p:cNvPr>
              <p:cNvCxnSpPr/>
              <p:nvPr/>
            </p:nvCxnSpPr>
            <p:spPr>
              <a:xfrm>
                <a:off x="419104" y="492419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TextBox 156">
                <a:extLst>
                  <a:ext uri="{FF2B5EF4-FFF2-40B4-BE49-F238E27FC236}">
                    <a16:creationId xmlns:a16="http://schemas.microsoft.com/office/drawing/2014/main" id="{661E2C21-F268-474D-B894-A5EA506C3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557" y="4580328"/>
                <a:ext cx="651015" cy="688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Right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Good</a:t>
                </a:r>
              </a:p>
            </p:txBody>
          </p:sp>
        </p:grp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58E80D8-F604-4A60-B2F4-E175122E34E0}"/>
              </a:ext>
            </a:extLst>
          </p:cNvPr>
          <p:cNvGrpSpPr/>
          <p:nvPr/>
        </p:nvGrpSpPr>
        <p:grpSpPr>
          <a:xfrm>
            <a:off x="10695676" y="3969100"/>
            <a:ext cx="1318154" cy="1275529"/>
            <a:chOff x="537237" y="3962400"/>
            <a:chExt cx="1342363" cy="1270451"/>
          </a:xfrm>
        </p:grpSpPr>
        <p:sp>
          <p:nvSpPr>
            <p:cNvPr id="247" name="Oval 57">
              <a:extLst>
                <a:ext uri="{FF2B5EF4-FFF2-40B4-BE49-F238E27FC236}">
                  <a16:creationId xmlns:a16="http://schemas.microsoft.com/office/drawing/2014/main" id="{79F20852-2B92-46FA-A849-37F3455B5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237" y="3962400"/>
              <a:ext cx="1342363" cy="127045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48" name="Group 154">
              <a:extLst>
                <a:ext uri="{FF2B5EF4-FFF2-40B4-BE49-F238E27FC236}">
                  <a16:creationId xmlns:a16="http://schemas.microsoft.com/office/drawing/2014/main" id="{4855D06D-4DE0-4799-AA92-06D8235B6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4842" y="4238329"/>
              <a:ext cx="1061415" cy="689740"/>
              <a:chOff x="275891" y="4580328"/>
              <a:chExt cx="1060347" cy="688507"/>
            </a:xfrm>
          </p:grpSpPr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6D949394-4C80-47C3-990A-9A8FBEE5ECF9}"/>
                  </a:ext>
                </a:extLst>
              </p:cNvPr>
              <p:cNvCxnSpPr/>
              <p:nvPr/>
            </p:nvCxnSpPr>
            <p:spPr>
              <a:xfrm>
                <a:off x="419104" y="4924199"/>
                <a:ext cx="76123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0" name="TextBox 156">
                <a:extLst>
                  <a:ext uri="{FF2B5EF4-FFF2-40B4-BE49-F238E27FC236}">
                    <a16:creationId xmlns:a16="http://schemas.microsoft.com/office/drawing/2014/main" id="{7D0BAFA7-7377-4638-B09E-CCD3F3B03C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891" y="4580328"/>
                <a:ext cx="1060347" cy="688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Duty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700" dirty="0"/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/>
                  <a:t>Happiness</a:t>
                </a:r>
              </a:p>
            </p:txBody>
          </p:sp>
        </p:grp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2D0EB6D4-A68F-4B9E-BD46-A7476C040DFB}"/>
              </a:ext>
            </a:extLst>
          </p:cNvPr>
          <p:cNvGrpSpPr/>
          <p:nvPr/>
        </p:nvGrpSpPr>
        <p:grpSpPr>
          <a:xfrm>
            <a:off x="0" y="2190665"/>
            <a:ext cx="12192002" cy="248772"/>
            <a:chOff x="-6711" y="2212162"/>
            <a:chExt cx="12147009" cy="248772"/>
          </a:xfrm>
        </p:grpSpPr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6FC0C9DB-0E7B-42C2-AC52-AEACF040A06E}"/>
                </a:ext>
              </a:extLst>
            </p:cNvPr>
            <p:cNvGrpSpPr/>
            <p:nvPr/>
          </p:nvGrpSpPr>
          <p:grpSpPr>
            <a:xfrm>
              <a:off x="-6711" y="2213849"/>
              <a:ext cx="9343766" cy="247085"/>
              <a:chOff x="2910" y="5240205"/>
              <a:chExt cx="9343766" cy="343970"/>
            </a:xfrm>
          </p:grpSpPr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522B7F02-1ADD-4569-9AF2-D4E2E961072B}"/>
                  </a:ext>
                </a:extLst>
              </p:cNvPr>
              <p:cNvGrpSpPr/>
              <p:nvPr/>
            </p:nvGrpSpPr>
            <p:grpSpPr>
              <a:xfrm rot="5400000">
                <a:off x="771883" y="4475488"/>
                <a:ext cx="339714" cy="1877660"/>
                <a:chOff x="1678540" y="-248884"/>
                <a:chExt cx="339714" cy="1877660"/>
              </a:xfrm>
            </p:grpSpPr>
            <p:pic>
              <p:nvPicPr>
                <p:cNvPr id="265" name="Picture 4">
                  <a:extLst>
                    <a:ext uri="{FF2B5EF4-FFF2-40B4-BE49-F238E27FC236}">
                      <a16:creationId xmlns:a16="http://schemas.microsoft.com/office/drawing/2014/main" id="{49BE4D8D-BD6B-4E11-ACFC-EE1954BCB3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4485" y="985007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6" name="Picture 4">
                  <a:extLst>
                    <a:ext uri="{FF2B5EF4-FFF2-40B4-BE49-F238E27FC236}">
                      <a16:creationId xmlns:a16="http://schemas.microsoft.com/office/drawing/2014/main" id="{9BDD79E4-8130-4555-973D-0A4F4868D9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3421" y="56235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5895AD1B-5833-48A7-994C-1FDD2F7566C2}"/>
                  </a:ext>
                </a:extLst>
              </p:cNvPr>
              <p:cNvGrpSpPr/>
              <p:nvPr/>
            </p:nvGrpSpPr>
            <p:grpSpPr>
              <a:xfrm rot="5400000">
                <a:off x="2646085" y="4474424"/>
                <a:ext cx="339714" cy="1877660"/>
                <a:chOff x="1678540" y="-248884"/>
                <a:chExt cx="339714" cy="1877660"/>
              </a:xfrm>
            </p:grpSpPr>
            <p:pic>
              <p:nvPicPr>
                <p:cNvPr id="263" name="Picture 4">
                  <a:extLst>
                    <a:ext uri="{FF2B5EF4-FFF2-40B4-BE49-F238E27FC236}">
                      <a16:creationId xmlns:a16="http://schemas.microsoft.com/office/drawing/2014/main" id="{FDD9F5EA-2E6A-494D-9BD7-5A9B13CC45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4485" y="985007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4" name="Picture 4">
                  <a:extLst>
                    <a:ext uri="{FF2B5EF4-FFF2-40B4-BE49-F238E27FC236}">
                      <a16:creationId xmlns:a16="http://schemas.microsoft.com/office/drawing/2014/main" id="{E8C892F1-BC06-43A3-872A-5F869712EA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3421" y="56235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AEAEB687-4A1D-4719-91F3-24ED36F43BD9}"/>
                  </a:ext>
                </a:extLst>
              </p:cNvPr>
              <p:cNvGrpSpPr/>
              <p:nvPr/>
            </p:nvGrpSpPr>
            <p:grpSpPr>
              <a:xfrm rot="5400000">
                <a:off x="4510054" y="4473360"/>
                <a:ext cx="339714" cy="1877660"/>
                <a:chOff x="1678540" y="-248884"/>
                <a:chExt cx="339714" cy="1877660"/>
              </a:xfrm>
            </p:grpSpPr>
            <p:pic>
              <p:nvPicPr>
                <p:cNvPr id="261" name="Picture 4">
                  <a:extLst>
                    <a:ext uri="{FF2B5EF4-FFF2-40B4-BE49-F238E27FC236}">
                      <a16:creationId xmlns:a16="http://schemas.microsoft.com/office/drawing/2014/main" id="{B415C54D-38DC-4BA7-B735-E7B61B419B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4485" y="985007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2" name="Picture 4">
                  <a:extLst>
                    <a:ext uri="{FF2B5EF4-FFF2-40B4-BE49-F238E27FC236}">
                      <a16:creationId xmlns:a16="http://schemas.microsoft.com/office/drawing/2014/main" id="{AA2A29AD-A3FB-4814-BA3E-7CCB10741B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3421" y="56235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317429E8-33F3-420C-B73F-A14DD57759FA}"/>
                  </a:ext>
                </a:extLst>
              </p:cNvPr>
              <p:cNvGrpSpPr/>
              <p:nvPr/>
            </p:nvGrpSpPr>
            <p:grpSpPr>
              <a:xfrm rot="5400000">
                <a:off x="6374022" y="4472296"/>
                <a:ext cx="339714" cy="1877660"/>
                <a:chOff x="1678540" y="-248884"/>
                <a:chExt cx="339714" cy="1877660"/>
              </a:xfrm>
            </p:grpSpPr>
            <p:pic>
              <p:nvPicPr>
                <p:cNvPr id="259" name="Picture 4">
                  <a:extLst>
                    <a:ext uri="{FF2B5EF4-FFF2-40B4-BE49-F238E27FC236}">
                      <a16:creationId xmlns:a16="http://schemas.microsoft.com/office/drawing/2014/main" id="{372016B4-A954-4F08-BC40-E226EB9861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4485" y="985007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0" name="Picture 4">
                  <a:extLst>
                    <a:ext uri="{FF2B5EF4-FFF2-40B4-BE49-F238E27FC236}">
                      <a16:creationId xmlns:a16="http://schemas.microsoft.com/office/drawing/2014/main" id="{B7C7B404-B413-4FD8-A2ED-4EA1F901CE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3421" y="56235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A952D8D5-6F60-4F0C-808E-683E41AF6076}"/>
                  </a:ext>
                </a:extLst>
              </p:cNvPr>
              <p:cNvGrpSpPr/>
              <p:nvPr/>
            </p:nvGrpSpPr>
            <p:grpSpPr>
              <a:xfrm rot="5400000">
                <a:off x="8237989" y="4471232"/>
                <a:ext cx="339714" cy="1877660"/>
                <a:chOff x="1678540" y="-248884"/>
                <a:chExt cx="339714" cy="1877660"/>
              </a:xfrm>
            </p:grpSpPr>
            <p:pic>
              <p:nvPicPr>
                <p:cNvPr id="257" name="Picture 4">
                  <a:extLst>
                    <a:ext uri="{FF2B5EF4-FFF2-40B4-BE49-F238E27FC236}">
                      <a16:creationId xmlns:a16="http://schemas.microsoft.com/office/drawing/2014/main" id="{0EBD1729-5C46-4D31-BCD4-F4559F9B58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4485" y="985007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8" name="Picture 4">
                  <a:extLst>
                    <a:ext uri="{FF2B5EF4-FFF2-40B4-BE49-F238E27FC236}">
                      <a16:creationId xmlns:a16="http://schemas.microsoft.com/office/drawing/2014/main" id="{7EC8C747-8365-4A3E-B510-01A49264CF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3421" y="56235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267" name="Picture 4">
              <a:extLst>
                <a:ext uri="{FF2B5EF4-FFF2-40B4-BE49-F238E27FC236}">
                  <a16:creationId xmlns:a16="http://schemas.microsoft.com/office/drawing/2014/main" id="{1AFD9C36-0E14-47D5-B043-C76861F30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321968" y="2212164"/>
              <a:ext cx="948888" cy="24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8" name="Picture 4">
              <a:extLst>
                <a:ext uri="{FF2B5EF4-FFF2-40B4-BE49-F238E27FC236}">
                  <a16:creationId xmlns:a16="http://schemas.microsoft.com/office/drawing/2014/main" id="{03574AC1-CC19-4FF2-9871-82FF00E32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245582" y="2212163"/>
              <a:ext cx="948888" cy="24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9" name="Picture 4">
              <a:extLst>
                <a:ext uri="{FF2B5EF4-FFF2-40B4-BE49-F238E27FC236}">
                  <a16:creationId xmlns:a16="http://schemas.microsoft.com/office/drawing/2014/main" id="{346E8EE5-41CE-43C7-858C-010FADF786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191410" y="2212162"/>
              <a:ext cx="948888" cy="24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A964D74C-9811-4C36-AA67-51FB4AAA3823}"/>
              </a:ext>
            </a:extLst>
          </p:cNvPr>
          <p:cNvGrpSpPr/>
          <p:nvPr/>
        </p:nvGrpSpPr>
        <p:grpSpPr>
          <a:xfrm>
            <a:off x="0" y="4475628"/>
            <a:ext cx="12192002" cy="248772"/>
            <a:chOff x="-6711" y="2212162"/>
            <a:chExt cx="12147009" cy="248772"/>
          </a:xfrm>
        </p:grpSpPr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4AA90F08-AE75-46DA-9663-90C46E26F727}"/>
                </a:ext>
              </a:extLst>
            </p:cNvPr>
            <p:cNvGrpSpPr/>
            <p:nvPr/>
          </p:nvGrpSpPr>
          <p:grpSpPr>
            <a:xfrm>
              <a:off x="-6711" y="2213849"/>
              <a:ext cx="9343766" cy="247085"/>
              <a:chOff x="2910" y="5240205"/>
              <a:chExt cx="9343766" cy="343970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797C5854-6086-4779-84A3-2DCFAA4DF3D5}"/>
                  </a:ext>
                </a:extLst>
              </p:cNvPr>
              <p:cNvGrpSpPr/>
              <p:nvPr/>
            </p:nvGrpSpPr>
            <p:grpSpPr>
              <a:xfrm rot="5400000">
                <a:off x="771883" y="4475488"/>
                <a:ext cx="339714" cy="1877660"/>
                <a:chOff x="1678540" y="-248884"/>
                <a:chExt cx="339714" cy="1877660"/>
              </a:xfrm>
            </p:grpSpPr>
            <p:pic>
              <p:nvPicPr>
                <p:cNvPr id="289" name="Picture 4">
                  <a:extLst>
                    <a:ext uri="{FF2B5EF4-FFF2-40B4-BE49-F238E27FC236}">
                      <a16:creationId xmlns:a16="http://schemas.microsoft.com/office/drawing/2014/main" id="{67E214BE-CA9D-47C2-8605-CAC97AA4AE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4485" y="985007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0" name="Picture 4">
                  <a:extLst>
                    <a:ext uri="{FF2B5EF4-FFF2-40B4-BE49-F238E27FC236}">
                      <a16:creationId xmlns:a16="http://schemas.microsoft.com/office/drawing/2014/main" id="{42C2EEF7-DB67-4FCA-8707-E1CD2544FE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3421" y="56235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BE07A544-E940-4B00-A36D-ECD6890FA4E5}"/>
                  </a:ext>
                </a:extLst>
              </p:cNvPr>
              <p:cNvGrpSpPr/>
              <p:nvPr/>
            </p:nvGrpSpPr>
            <p:grpSpPr>
              <a:xfrm rot="5400000">
                <a:off x="2646085" y="4474424"/>
                <a:ext cx="339714" cy="1877660"/>
                <a:chOff x="1678540" y="-248884"/>
                <a:chExt cx="339714" cy="1877660"/>
              </a:xfrm>
            </p:grpSpPr>
            <p:pic>
              <p:nvPicPr>
                <p:cNvPr id="287" name="Picture 4">
                  <a:extLst>
                    <a:ext uri="{FF2B5EF4-FFF2-40B4-BE49-F238E27FC236}">
                      <a16:creationId xmlns:a16="http://schemas.microsoft.com/office/drawing/2014/main" id="{28510CD2-9A62-4D29-9A63-CD6C640E4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4485" y="985007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8" name="Picture 4">
                  <a:extLst>
                    <a:ext uri="{FF2B5EF4-FFF2-40B4-BE49-F238E27FC236}">
                      <a16:creationId xmlns:a16="http://schemas.microsoft.com/office/drawing/2014/main" id="{1BAD8913-9D8E-4FBA-BBFE-4A4B8A1E64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3421" y="56235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CAB4168F-6C97-48EC-8D7E-A887ECD17B3F}"/>
                  </a:ext>
                </a:extLst>
              </p:cNvPr>
              <p:cNvGrpSpPr/>
              <p:nvPr/>
            </p:nvGrpSpPr>
            <p:grpSpPr>
              <a:xfrm rot="5400000">
                <a:off x="4510054" y="4473360"/>
                <a:ext cx="339714" cy="1877660"/>
                <a:chOff x="1678540" y="-248884"/>
                <a:chExt cx="339714" cy="1877660"/>
              </a:xfrm>
            </p:grpSpPr>
            <p:pic>
              <p:nvPicPr>
                <p:cNvPr id="285" name="Picture 4">
                  <a:extLst>
                    <a:ext uri="{FF2B5EF4-FFF2-40B4-BE49-F238E27FC236}">
                      <a16:creationId xmlns:a16="http://schemas.microsoft.com/office/drawing/2014/main" id="{D9B7FB4B-72F0-4451-A789-7309D13E26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4485" y="985007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6" name="Picture 4">
                  <a:extLst>
                    <a:ext uri="{FF2B5EF4-FFF2-40B4-BE49-F238E27FC236}">
                      <a16:creationId xmlns:a16="http://schemas.microsoft.com/office/drawing/2014/main" id="{76EB4FC0-3F64-4934-BE8B-6C3F0487DF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3421" y="56235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E6896FE4-6131-44F1-B5B3-454639AF111D}"/>
                  </a:ext>
                </a:extLst>
              </p:cNvPr>
              <p:cNvGrpSpPr/>
              <p:nvPr/>
            </p:nvGrpSpPr>
            <p:grpSpPr>
              <a:xfrm rot="5400000">
                <a:off x="6374022" y="4472296"/>
                <a:ext cx="339714" cy="1877660"/>
                <a:chOff x="1678540" y="-248884"/>
                <a:chExt cx="339714" cy="1877660"/>
              </a:xfrm>
            </p:grpSpPr>
            <p:pic>
              <p:nvPicPr>
                <p:cNvPr id="283" name="Picture 4">
                  <a:extLst>
                    <a:ext uri="{FF2B5EF4-FFF2-40B4-BE49-F238E27FC236}">
                      <a16:creationId xmlns:a16="http://schemas.microsoft.com/office/drawing/2014/main" id="{666D55A3-FDDF-41C2-9805-02902A0D4CE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4485" y="985007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4" name="Picture 4">
                  <a:extLst>
                    <a:ext uri="{FF2B5EF4-FFF2-40B4-BE49-F238E27FC236}">
                      <a16:creationId xmlns:a16="http://schemas.microsoft.com/office/drawing/2014/main" id="{3DE60F29-835E-48D0-89A5-7A04AF6337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3421" y="56235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A00C8FC4-EF6C-4FB9-BAA8-8B297BF867DF}"/>
                  </a:ext>
                </a:extLst>
              </p:cNvPr>
              <p:cNvGrpSpPr/>
              <p:nvPr/>
            </p:nvGrpSpPr>
            <p:grpSpPr>
              <a:xfrm rot="5400000">
                <a:off x="8237989" y="4471232"/>
                <a:ext cx="339714" cy="1877660"/>
                <a:chOff x="1678540" y="-248884"/>
                <a:chExt cx="339714" cy="1877660"/>
              </a:xfrm>
            </p:grpSpPr>
            <p:pic>
              <p:nvPicPr>
                <p:cNvPr id="281" name="Picture 4">
                  <a:extLst>
                    <a:ext uri="{FF2B5EF4-FFF2-40B4-BE49-F238E27FC236}">
                      <a16:creationId xmlns:a16="http://schemas.microsoft.com/office/drawing/2014/main" id="{3C5F0421-6A49-4F9D-B29F-37C1DF6EA87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4485" y="985007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2" name="Picture 4">
                  <a:extLst>
                    <a:ext uri="{FF2B5EF4-FFF2-40B4-BE49-F238E27FC236}">
                      <a16:creationId xmlns:a16="http://schemas.microsoft.com/office/drawing/2014/main" id="{D3A7DA4B-0AA0-4C25-9530-2370FDF8E1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5400000">
                  <a:off x="1373421" y="56235"/>
                  <a:ext cx="948888" cy="33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273" name="Picture 4">
              <a:extLst>
                <a:ext uri="{FF2B5EF4-FFF2-40B4-BE49-F238E27FC236}">
                  <a16:creationId xmlns:a16="http://schemas.microsoft.com/office/drawing/2014/main" id="{98E688E3-227E-4FB6-9DFD-FB9BCBF074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9321968" y="2212164"/>
              <a:ext cx="948888" cy="24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4" name="Picture 4">
              <a:extLst>
                <a:ext uri="{FF2B5EF4-FFF2-40B4-BE49-F238E27FC236}">
                  <a16:creationId xmlns:a16="http://schemas.microsoft.com/office/drawing/2014/main" id="{1476A58B-0C08-4F43-98D4-2D279D9368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245582" y="2212163"/>
              <a:ext cx="948888" cy="24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5" name="Picture 4">
              <a:extLst>
                <a:ext uri="{FF2B5EF4-FFF2-40B4-BE49-F238E27FC236}">
                  <a16:creationId xmlns:a16="http://schemas.microsoft.com/office/drawing/2014/main" id="{4CF379C8-E0EE-484B-85AE-91C471D84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1191410" y="2212162"/>
              <a:ext cx="948888" cy="24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893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129" grpId="0"/>
      <p:bldP spid="131" grpId="0"/>
      <p:bldP spid="132" grpId="0"/>
      <p:bldP spid="133" grpId="0"/>
      <p:bldP spid="136" grpId="0"/>
      <p:bldP spid="1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BA9DC858-3142-455F-BAEC-FBE68939C368}"/>
              </a:ext>
            </a:extLst>
          </p:cNvPr>
          <p:cNvSpPr/>
          <p:nvPr/>
        </p:nvSpPr>
        <p:spPr>
          <a:xfrm>
            <a:off x="354" y="11850"/>
            <a:ext cx="12191646" cy="6846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Oval 57">
            <a:extLst>
              <a:ext uri="{FF2B5EF4-FFF2-40B4-BE49-F238E27FC236}">
                <a16:creationId xmlns:a16="http://schemas.microsoft.com/office/drawing/2014/main" id="{EF209343-3589-4D8B-88E0-1243CB687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9540" y="4075271"/>
            <a:ext cx="987754" cy="95659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00FF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4000" y="6689725"/>
            <a:ext cx="508000" cy="168275"/>
          </a:xfrm>
        </p:spPr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EEFC7C13-9957-432E-A873-05A7F6DA1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981" y="889669"/>
            <a:ext cx="4692709" cy="243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227">
            <a:extLst>
              <a:ext uri="{FF2B5EF4-FFF2-40B4-BE49-F238E27FC236}">
                <a16:creationId xmlns:a16="http://schemas.microsoft.com/office/drawing/2014/main" id="{FA608E2C-1832-4BC6-9783-09CA509B474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44521" y="3013629"/>
            <a:ext cx="3720052" cy="339171"/>
            <a:chOff x="1021827" y="5696742"/>
            <a:chExt cx="5110317" cy="465932"/>
          </a:xfrm>
        </p:grpSpPr>
        <p:grpSp>
          <p:nvGrpSpPr>
            <p:cNvPr id="17" name="Group 230">
              <a:extLst>
                <a:ext uri="{FF2B5EF4-FFF2-40B4-BE49-F238E27FC236}">
                  <a16:creationId xmlns:a16="http://schemas.microsoft.com/office/drawing/2014/main" id="{0798298A-B77F-496A-93AD-60D225A8B4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1827" y="5697537"/>
              <a:ext cx="2581274" cy="465137"/>
              <a:chOff x="3929515" y="5735637"/>
              <a:chExt cx="2581274" cy="465137"/>
            </a:xfrm>
          </p:grpSpPr>
          <p:pic>
            <p:nvPicPr>
              <p:cNvPr id="21" name="Picture 4">
                <a:extLst>
                  <a:ext uri="{FF2B5EF4-FFF2-40B4-BE49-F238E27FC236}">
                    <a16:creationId xmlns:a16="http://schemas.microsoft.com/office/drawing/2014/main" id="{EF5F02E3-AA58-42F7-8118-464AFA8879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9515" y="5735637"/>
                <a:ext cx="1303337" cy="465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4">
                <a:extLst>
                  <a:ext uri="{FF2B5EF4-FFF2-40B4-BE49-F238E27FC236}">
                    <a16:creationId xmlns:a16="http://schemas.microsoft.com/office/drawing/2014/main" id="{6F4D28F8-FAB3-45EE-A52C-F17FF0818D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7452" y="5735637"/>
                <a:ext cx="1303337" cy="465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8" name="Group 231">
              <a:extLst>
                <a:ext uri="{FF2B5EF4-FFF2-40B4-BE49-F238E27FC236}">
                  <a16:creationId xmlns:a16="http://schemas.microsoft.com/office/drawing/2014/main" id="{772921A8-BEE8-41A4-B82C-3911CA9B3C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0870" y="5696742"/>
              <a:ext cx="2581274" cy="465137"/>
              <a:chOff x="3929515" y="5735637"/>
              <a:chExt cx="2581274" cy="465137"/>
            </a:xfrm>
          </p:grpSpPr>
          <p:pic>
            <p:nvPicPr>
              <p:cNvPr id="19" name="Picture 4">
                <a:extLst>
                  <a:ext uri="{FF2B5EF4-FFF2-40B4-BE49-F238E27FC236}">
                    <a16:creationId xmlns:a16="http://schemas.microsoft.com/office/drawing/2014/main" id="{FCC6C0DF-6241-44E6-89D7-A78BC0BF23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9515" y="5735637"/>
                <a:ext cx="1303337" cy="465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4">
                <a:extLst>
                  <a:ext uri="{FF2B5EF4-FFF2-40B4-BE49-F238E27FC236}">
                    <a16:creationId xmlns:a16="http://schemas.microsoft.com/office/drawing/2014/main" id="{89DF2EE1-BEAE-40FF-AE1C-A22E9867E7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7452" y="5735637"/>
                <a:ext cx="1303337" cy="465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" name="Picture 6">
            <a:extLst>
              <a:ext uri="{FF2B5EF4-FFF2-40B4-BE49-F238E27FC236}">
                <a16:creationId xmlns:a16="http://schemas.microsoft.com/office/drawing/2014/main" id="{331E187D-CBA1-4C5A-A8F0-2AF310FE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4164" y="2568863"/>
            <a:ext cx="799202" cy="77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id="{9EABECC0-794B-4625-BC99-A57355FD7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03" y="2049897"/>
            <a:ext cx="384081" cy="89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9C42B7FC-4319-44F4-9689-2E4542F3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50" y="2049897"/>
            <a:ext cx="384081" cy="89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86AE0AC8-EC46-4C56-B2EF-BCB94AE31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588" y="1981200"/>
            <a:ext cx="384081" cy="89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280">
            <a:extLst>
              <a:ext uri="{FF2B5EF4-FFF2-40B4-BE49-F238E27FC236}">
                <a16:creationId xmlns:a16="http://schemas.microsoft.com/office/drawing/2014/main" id="{D23AE7E4-F50D-4CEB-8E25-3487B639A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262" y="1222376"/>
            <a:ext cx="6715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latin typeface="Candara" panose="020E0502030303020204" pitchFamily="34" charset="0"/>
              </a:rPr>
              <a:t>Braden</a:t>
            </a:r>
          </a:p>
          <a:p>
            <a:pPr eaLnBrk="1" hangingPunct="1"/>
            <a:r>
              <a:rPr lang="en-US" altLang="en-US" sz="1100" b="1">
                <a:latin typeface="Candara" panose="020E0502030303020204" pitchFamily="34" charset="0"/>
              </a:rPr>
              <a:t>Channel</a:t>
            </a:r>
          </a:p>
          <a:p>
            <a:pPr eaLnBrk="1" hangingPunct="1"/>
            <a:r>
              <a:rPr lang="en-US" altLang="en-US" sz="1100" b="1">
                <a:latin typeface="Candara" panose="020E0502030303020204" pitchFamily="34" charset="0"/>
              </a:rPr>
              <a:t>Dustin</a:t>
            </a:r>
          </a:p>
        </p:txBody>
      </p:sp>
      <p:sp>
        <p:nvSpPr>
          <p:cNvPr id="63" name="TextBox 293">
            <a:extLst>
              <a:ext uri="{FF2B5EF4-FFF2-40B4-BE49-F238E27FC236}">
                <a16:creationId xmlns:a16="http://schemas.microsoft.com/office/drawing/2014/main" id="{B9E68B7C-6E24-4CFF-8D50-A59A825BA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1219201"/>
            <a:ext cx="5572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b="1">
                <a:latin typeface="Candara" panose="020E0502030303020204" pitchFamily="34" charset="0"/>
              </a:rPr>
              <a:t>Jake</a:t>
            </a:r>
          </a:p>
          <a:p>
            <a:pPr eaLnBrk="1" hangingPunct="1"/>
            <a:r>
              <a:rPr lang="en-US" altLang="en-US" sz="1100" b="1">
                <a:latin typeface="Candara" panose="020E0502030303020204" pitchFamily="34" charset="0"/>
              </a:rPr>
              <a:t>Kerrie</a:t>
            </a:r>
          </a:p>
          <a:p>
            <a:pPr eaLnBrk="1" hangingPunct="1"/>
            <a:r>
              <a:rPr lang="en-US" altLang="en-US" sz="1100" b="1">
                <a:latin typeface="Candara" panose="020E0502030303020204" pitchFamily="34" charset="0"/>
              </a:rPr>
              <a:t>Ryan</a:t>
            </a:r>
          </a:p>
        </p:txBody>
      </p:sp>
      <p:grpSp>
        <p:nvGrpSpPr>
          <p:cNvPr id="64" name="Group 236">
            <a:extLst>
              <a:ext uri="{FF2B5EF4-FFF2-40B4-BE49-F238E27FC236}">
                <a16:creationId xmlns:a16="http://schemas.microsoft.com/office/drawing/2014/main" id="{1ABB05E3-129F-4D88-8E47-8F4EEEEA4204}"/>
              </a:ext>
            </a:extLst>
          </p:cNvPr>
          <p:cNvGrpSpPr>
            <a:grpSpLocks/>
          </p:cNvGrpSpPr>
          <p:nvPr/>
        </p:nvGrpSpPr>
        <p:grpSpPr bwMode="auto">
          <a:xfrm>
            <a:off x="186628" y="3594737"/>
            <a:ext cx="11700572" cy="1703827"/>
            <a:chOff x="-1447122" y="3745144"/>
            <a:chExt cx="11699812" cy="1703669"/>
          </a:xfrm>
        </p:grpSpPr>
        <p:pic>
          <p:nvPicPr>
            <p:cNvPr id="65" name="Picture 10">
              <a:extLst>
                <a:ext uri="{FF2B5EF4-FFF2-40B4-BE49-F238E27FC236}">
                  <a16:creationId xmlns:a16="http://schemas.microsoft.com/office/drawing/2014/main" id="{EE81FCD6-5750-40A1-B5C6-C83EF9596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709853" y="4774919"/>
              <a:ext cx="936625" cy="41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6" name="Group 307">
              <a:extLst>
                <a:ext uri="{FF2B5EF4-FFF2-40B4-BE49-F238E27FC236}">
                  <a16:creationId xmlns:a16="http://schemas.microsoft.com/office/drawing/2014/main" id="{03175E21-127B-49C1-8123-7589D777B9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96751" y="3745144"/>
              <a:ext cx="10949441" cy="990600"/>
              <a:chOff x="-851995" y="3440342"/>
              <a:chExt cx="10949441" cy="990600"/>
            </a:xfrm>
          </p:grpSpPr>
          <p:pic>
            <p:nvPicPr>
              <p:cNvPr id="107" name="Picture 2">
                <a:extLst>
                  <a:ext uri="{FF2B5EF4-FFF2-40B4-BE49-F238E27FC236}">
                    <a16:creationId xmlns:a16="http://schemas.microsoft.com/office/drawing/2014/main" id="{CAC59A49-D7BC-471B-B264-48F62FD2EA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3690" y="3440342"/>
                <a:ext cx="4543756" cy="990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08" name="Group 309">
                <a:extLst>
                  <a:ext uri="{FF2B5EF4-FFF2-40B4-BE49-F238E27FC236}">
                    <a16:creationId xmlns:a16="http://schemas.microsoft.com/office/drawing/2014/main" id="{283832C3-931B-40D6-984A-C6BB57BED9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51995" y="3471381"/>
                <a:ext cx="1879160" cy="338619"/>
                <a:chOff x="1850936" y="5735637"/>
                <a:chExt cx="2581273" cy="465137"/>
              </a:xfrm>
            </p:grpSpPr>
            <p:pic>
              <p:nvPicPr>
                <p:cNvPr id="112" name="Picture 4">
                  <a:extLst>
                    <a:ext uri="{FF2B5EF4-FFF2-40B4-BE49-F238E27FC236}">
                      <a16:creationId xmlns:a16="http://schemas.microsoft.com/office/drawing/2014/main" id="{385C7A6F-F3AF-49F9-AE73-05392A36E24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0936" y="5735637"/>
                  <a:ext cx="1303338" cy="465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3" name="Picture 4">
                  <a:extLst>
                    <a:ext uri="{FF2B5EF4-FFF2-40B4-BE49-F238E27FC236}">
                      <a16:creationId xmlns:a16="http://schemas.microsoft.com/office/drawing/2014/main" id="{FBBDDEF2-3B66-4C24-8E67-587BB867B3F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8873" y="5735637"/>
                  <a:ext cx="1303336" cy="465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9" name="Group 310">
                <a:extLst>
                  <a:ext uri="{FF2B5EF4-FFF2-40B4-BE49-F238E27FC236}">
                    <a16:creationId xmlns:a16="http://schemas.microsoft.com/office/drawing/2014/main" id="{1D4F8EA0-6A7F-4EFD-9F48-0B7F784036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9141" y="3470800"/>
                <a:ext cx="3218120" cy="361304"/>
                <a:chOff x="1850938" y="5735637"/>
                <a:chExt cx="4420513" cy="496298"/>
              </a:xfrm>
            </p:grpSpPr>
            <p:pic>
              <p:nvPicPr>
                <p:cNvPr id="110" name="Picture 4">
                  <a:extLst>
                    <a:ext uri="{FF2B5EF4-FFF2-40B4-BE49-F238E27FC236}">
                      <a16:creationId xmlns:a16="http://schemas.microsoft.com/office/drawing/2014/main" id="{9603AE63-CB2B-4AE4-9B1D-F5D0CED882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0938" y="5735637"/>
                  <a:ext cx="1303339" cy="465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11" name="Picture 4">
                  <a:extLst>
                    <a:ext uri="{FF2B5EF4-FFF2-40B4-BE49-F238E27FC236}">
                      <a16:creationId xmlns:a16="http://schemas.microsoft.com/office/drawing/2014/main" id="{48B8F338-CBFB-4309-B5A7-4CFE38555C0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8114" y="5766798"/>
                  <a:ext cx="1303337" cy="465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67" name="Picture 6">
              <a:extLst>
                <a:ext uri="{FF2B5EF4-FFF2-40B4-BE49-F238E27FC236}">
                  <a16:creationId xmlns:a16="http://schemas.microsoft.com/office/drawing/2014/main" id="{F2EE739D-723C-45CD-B8A8-0E937C9D4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6233" y="3776180"/>
              <a:ext cx="799255" cy="773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8" name="Group 316">
              <a:extLst>
                <a:ext uri="{FF2B5EF4-FFF2-40B4-BE49-F238E27FC236}">
                  <a16:creationId xmlns:a16="http://schemas.microsoft.com/office/drawing/2014/main" id="{E124C938-98F3-4A6E-8989-F9757E3144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860819" y="4162925"/>
              <a:ext cx="9973689" cy="1012203"/>
              <a:chOff x="-860819" y="2194425"/>
              <a:chExt cx="9973689" cy="1012203"/>
            </a:xfrm>
          </p:grpSpPr>
          <p:pic>
            <p:nvPicPr>
              <p:cNvPr id="69" name="Picture 8">
                <a:extLst>
                  <a:ext uri="{FF2B5EF4-FFF2-40B4-BE49-F238E27FC236}">
                    <a16:creationId xmlns:a16="http://schemas.microsoft.com/office/drawing/2014/main" id="{1F73ECB0-F7AB-4C23-8606-D006050342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199" y="2277661"/>
                <a:ext cx="384081" cy="896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0" name="Group 318">
                <a:extLst>
                  <a:ext uri="{FF2B5EF4-FFF2-40B4-BE49-F238E27FC236}">
                    <a16:creationId xmlns:a16="http://schemas.microsoft.com/office/drawing/2014/main" id="{A6A35FCF-E00E-4A83-94B9-9EAAFAC1B0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5919" y="2237956"/>
                <a:ext cx="1002415" cy="952280"/>
                <a:chOff x="1877367" y="4917302"/>
                <a:chExt cx="1084479" cy="1030243"/>
              </a:xfrm>
            </p:grpSpPr>
            <p:grpSp>
              <p:nvGrpSpPr>
                <p:cNvPr id="103" name="Group 351">
                  <a:extLst>
                    <a:ext uri="{FF2B5EF4-FFF2-40B4-BE49-F238E27FC236}">
                      <a16:creationId xmlns:a16="http://schemas.microsoft.com/office/drawing/2014/main" id="{CE51528E-C9B0-467F-A9FE-4DA5CF7874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77367" y="4917302"/>
                  <a:ext cx="1084479" cy="1030243"/>
                  <a:chOff x="-1722730" y="1962182"/>
                  <a:chExt cx="1323335" cy="1257154"/>
                </a:xfrm>
              </p:grpSpPr>
              <p:sp>
                <p:nvSpPr>
                  <p:cNvPr id="105" name="Oval 57">
                    <a:extLst>
                      <a:ext uri="{FF2B5EF4-FFF2-40B4-BE49-F238E27FC236}">
                        <a16:creationId xmlns:a16="http://schemas.microsoft.com/office/drawing/2014/main" id="{EBD0F959-7EE6-4004-9C00-E3515090D3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1722730" y="1962182"/>
                    <a:ext cx="1323335" cy="125715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106" name="Straight Connector 105">
                    <a:extLst>
                      <a:ext uri="{FF2B5EF4-FFF2-40B4-BE49-F238E27FC236}">
                        <a16:creationId xmlns:a16="http://schemas.microsoft.com/office/drawing/2014/main" id="{BBC67061-C10F-4337-A646-91C205A39FC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1420964" y="2568285"/>
                    <a:ext cx="760705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40FE18E7-4B19-43A3-A8F7-F86379E94C1E}"/>
                    </a:ext>
                  </a:extLst>
                </p:cNvPr>
                <p:cNvSpPr txBox="1"/>
                <p:nvPr/>
              </p:nvSpPr>
              <p:spPr bwMode="auto">
                <a:xfrm>
                  <a:off x="2077551" y="5104888"/>
                  <a:ext cx="700680" cy="59934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Faith</a:t>
                  </a:r>
                </a:p>
                <a:p>
                  <a:pPr algn="ctr">
                    <a:defRPr/>
                  </a:pPr>
                  <a:endParaRPr lang="en-US" sz="600" b="1" dirty="0">
                    <a:cs typeface="Arial" charset="0"/>
                  </a:endParaRPr>
                </a:p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Reason</a:t>
                  </a:r>
                </a:p>
              </p:txBody>
            </p:sp>
          </p:grpSp>
          <p:grpSp>
            <p:nvGrpSpPr>
              <p:cNvPr id="71" name="Group 319">
                <a:extLst>
                  <a:ext uri="{FF2B5EF4-FFF2-40B4-BE49-F238E27FC236}">
                    <a16:creationId xmlns:a16="http://schemas.microsoft.com/office/drawing/2014/main" id="{FB071CEB-75BC-41AB-9C88-C61385C96C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6099" y="2219984"/>
                <a:ext cx="1822608" cy="976656"/>
                <a:chOff x="2382474" y="4897856"/>
                <a:chExt cx="1971824" cy="1056614"/>
              </a:xfrm>
            </p:grpSpPr>
            <p:grpSp>
              <p:nvGrpSpPr>
                <p:cNvPr id="99" name="Group 347">
                  <a:extLst>
                    <a:ext uri="{FF2B5EF4-FFF2-40B4-BE49-F238E27FC236}">
                      <a16:creationId xmlns:a16="http://schemas.microsoft.com/office/drawing/2014/main" id="{51741D1E-6D95-488B-93F6-610602DE2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82474" y="4897856"/>
                  <a:ext cx="1971824" cy="1056614"/>
                  <a:chOff x="-1106371" y="1938452"/>
                  <a:chExt cx="2406118" cy="1289332"/>
                </a:xfrm>
              </p:grpSpPr>
              <p:sp>
                <p:nvSpPr>
                  <p:cNvPr id="101" name="Oval 57">
                    <a:extLst>
                      <a:ext uri="{FF2B5EF4-FFF2-40B4-BE49-F238E27FC236}">
                        <a16:creationId xmlns:a16="http://schemas.microsoft.com/office/drawing/2014/main" id="{895E1ADA-AE1A-4DBE-B2AC-0BDB3618BD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23261" y="1938452"/>
                    <a:ext cx="1323008" cy="12893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109C92C8-C931-47AE-A02B-3B1753537206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1106371" y="2566857"/>
                    <a:ext cx="76069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6DF6C6F5-1FD0-46B3-96CB-30EAA2D01D27}"/>
                    </a:ext>
                  </a:extLst>
                </p:cNvPr>
                <p:cNvSpPr txBox="1"/>
                <p:nvPr/>
              </p:nvSpPr>
              <p:spPr bwMode="auto">
                <a:xfrm>
                  <a:off x="3531992" y="5104886"/>
                  <a:ext cx="587335" cy="59934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Heart</a:t>
                  </a:r>
                </a:p>
                <a:p>
                  <a:pPr algn="ctr">
                    <a:defRPr/>
                  </a:pPr>
                  <a:endParaRPr lang="en-US" sz="600" b="1" dirty="0">
                    <a:cs typeface="Arial" charset="0"/>
                  </a:endParaRPr>
                </a:p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Mind</a:t>
                  </a:r>
                </a:p>
              </p:txBody>
            </p:sp>
          </p:grpSp>
          <p:grpSp>
            <p:nvGrpSpPr>
              <p:cNvPr id="72" name="Group 320">
                <a:extLst>
                  <a:ext uri="{FF2B5EF4-FFF2-40B4-BE49-F238E27FC236}">
                    <a16:creationId xmlns:a16="http://schemas.microsoft.com/office/drawing/2014/main" id="{9EC5C64E-E10D-45A1-9BE9-CF2F73B452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860819" y="2216434"/>
                <a:ext cx="1013520" cy="973800"/>
                <a:chOff x="1820633" y="4894020"/>
                <a:chExt cx="1096490" cy="1053525"/>
              </a:xfrm>
            </p:grpSpPr>
            <p:grpSp>
              <p:nvGrpSpPr>
                <p:cNvPr id="95" name="Group 343">
                  <a:extLst>
                    <a:ext uri="{FF2B5EF4-FFF2-40B4-BE49-F238E27FC236}">
                      <a16:creationId xmlns:a16="http://schemas.microsoft.com/office/drawing/2014/main" id="{F7D269CE-7748-45C0-9044-D5BBE42FDE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0633" y="4894020"/>
                  <a:ext cx="1096490" cy="1053525"/>
                  <a:chOff x="-1791962" y="1933771"/>
                  <a:chExt cx="1337989" cy="1285562"/>
                </a:xfrm>
              </p:grpSpPr>
              <p:sp>
                <p:nvSpPr>
                  <p:cNvPr id="97" name="Oval 57">
                    <a:extLst>
                      <a:ext uri="{FF2B5EF4-FFF2-40B4-BE49-F238E27FC236}">
                        <a16:creationId xmlns:a16="http://schemas.microsoft.com/office/drawing/2014/main" id="{4EDFCF2D-80DD-44B8-8869-EF617F5F3E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1791962" y="1933771"/>
                    <a:ext cx="1337989" cy="1285562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298DEB1B-668D-45A2-935D-F3E9A0C85F2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-1529276" y="2587969"/>
                    <a:ext cx="7607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69FEA950-FC96-49EE-B159-74E547FFD6FA}"/>
                    </a:ext>
                  </a:extLst>
                </p:cNvPr>
                <p:cNvSpPr txBox="1"/>
                <p:nvPr/>
              </p:nvSpPr>
              <p:spPr bwMode="auto">
                <a:xfrm>
                  <a:off x="2054190" y="5104892"/>
                  <a:ext cx="673201" cy="59934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God</a:t>
                  </a:r>
                </a:p>
                <a:p>
                  <a:pPr algn="ctr">
                    <a:defRPr/>
                  </a:pPr>
                  <a:endParaRPr lang="en-US" sz="600" b="1" dirty="0">
                    <a:cs typeface="Arial" charset="0"/>
                  </a:endParaRPr>
                </a:p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Reality</a:t>
                  </a:r>
                </a:p>
              </p:txBody>
            </p:sp>
          </p:grpSp>
          <p:pic>
            <p:nvPicPr>
              <p:cNvPr id="73" name="Picture 8">
                <a:extLst>
                  <a:ext uri="{FF2B5EF4-FFF2-40B4-BE49-F238E27FC236}">
                    <a16:creationId xmlns:a16="http://schemas.microsoft.com/office/drawing/2014/main" id="{EC586BAC-6FD8-48B9-B8A5-29C519559E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6598" y="2277661"/>
                <a:ext cx="384081" cy="896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8">
                <a:extLst>
                  <a:ext uri="{FF2B5EF4-FFF2-40B4-BE49-F238E27FC236}">
                    <a16:creationId xmlns:a16="http://schemas.microsoft.com/office/drawing/2014/main" id="{D063A2BE-CAC6-4EBE-818E-7B8D957012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8789" y="2247900"/>
                <a:ext cx="384081" cy="896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75" name="Group 323">
                <a:extLst>
                  <a:ext uri="{FF2B5EF4-FFF2-40B4-BE49-F238E27FC236}">
                    <a16:creationId xmlns:a16="http://schemas.microsoft.com/office/drawing/2014/main" id="{881DBCB0-0BEC-49F5-86BE-CF44F87FDA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9009" y="2216369"/>
                <a:ext cx="1011002" cy="980267"/>
                <a:chOff x="3375597" y="4893948"/>
                <a:chExt cx="1093768" cy="1060521"/>
              </a:xfrm>
            </p:grpSpPr>
            <p:grpSp>
              <p:nvGrpSpPr>
                <p:cNvPr id="91" name="Group 339">
                  <a:extLst>
                    <a:ext uri="{FF2B5EF4-FFF2-40B4-BE49-F238E27FC236}">
                      <a16:creationId xmlns:a16="http://schemas.microsoft.com/office/drawing/2014/main" id="{883084B0-87F0-4098-81A7-16F8F3A1D8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75597" y="4893948"/>
                  <a:ext cx="1093768" cy="1060521"/>
                  <a:chOff x="105490" y="1933684"/>
                  <a:chExt cx="1334668" cy="1294100"/>
                </a:xfrm>
              </p:grpSpPr>
              <p:sp>
                <p:nvSpPr>
                  <p:cNvPr id="93" name="Oval 57">
                    <a:extLst>
                      <a:ext uri="{FF2B5EF4-FFF2-40B4-BE49-F238E27FC236}">
                        <a16:creationId xmlns:a16="http://schemas.microsoft.com/office/drawing/2014/main" id="{CD7F0A24-AC26-431E-A8AB-110DC1D279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5490" y="1933684"/>
                    <a:ext cx="1334668" cy="12941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94" name="Straight Connector 93">
                    <a:extLst>
                      <a:ext uri="{FF2B5EF4-FFF2-40B4-BE49-F238E27FC236}">
                        <a16:creationId xmlns:a16="http://schemas.microsoft.com/office/drawing/2014/main" id="{77ED8DE3-7A9A-4D46-A68F-8251C09E11A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77692" y="2568286"/>
                    <a:ext cx="7607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2EF97959-5F7F-4373-9769-7B5FB0A0669A}"/>
                    </a:ext>
                  </a:extLst>
                </p:cNvPr>
                <p:cNvSpPr txBox="1"/>
                <p:nvPr/>
              </p:nvSpPr>
              <p:spPr bwMode="auto">
                <a:xfrm>
                  <a:off x="3669587" y="5104889"/>
                  <a:ext cx="520357" cy="59934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Love</a:t>
                  </a:r>
                </a:p>
                <a:p>
                  <a:pPr algn="ctr">
                    <a:defRPr/>
                  </a:pPr>
                  <a:endParaRPr lang="en-US" sz="600" b="1" dirty="0">
                    <a:cs typeface="Arial" charset="0"/>
                  </a:endParaRPr>
                </a:p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Life</a:t>
                  </a:r>
                </a:p>
              </p:txBody>
            </p:sp>
          </p:grpSp>
          <p:grpSp>
            <p:nvGrpSpPr>
              <p:cNvPr id="76" name="Group 324">
                <a:extLst>
                  <a:ext uri="{FF2B5EF4-FFF2-40B4-BE49-F238E27FC236}">
                    <a16:creationId xmlns:a16="http://schemas.microsoft.com/office/drawing/2014/main" id="{42F782A1-27AF-4494-8DE4-7658AE168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6210" y="2217716"/>
                <a:ext cx="1007705" cy="978920"/>
                <a:chOff x="3541872" y="4895401"/>
                <a:chExt cx="1090202" cy="1059063"/>
              </a:xfrm>
            </p:grpSpPr>
            <p:grpSp>
              <p:nvGrpSpPr>
                <p:cNvPr id="87" name="Group 335">
                  <a:extLst>
                    <a:ext uri="{FF2B5EF4-FFF2-40B4-BE49-F238E27FC236}">
                      <a16:creationId xmlns:a16="http://schemas.microsoft.com/office/drawing/2014/main" id="{EC0E090E-B200-4614-82F1-126A3E236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41872" y="4895401"/>
                  <a:ext cx="1090202" cy="1059063"/>
                  <a:chOff x="308390" y="1935457"/>
                  <a:chExt cx="1330315" cy="1292321"/>
                </a:xfrm>
              </p:grpSpPr>
              <p:sp>
                <p:nvSpPr>
                  <p:cNvPr id="89" name="Oval 57">
                    <a:extLst>
                      <a:ext uri="{FF2B5EF4-FFF2-40B4-BE49-F238E27FC236}">
                        <a16:creationId xmlns:a16="http://schemas.microsoft.com/office/drawing/2014/main" id="{80F9FBCE-9543-4128-8059-CB1CB20617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8390" y="1935457"/>
                    <a:ext cx="1330315" cy="12923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446CECEE-EC7F-449C-9686-25C1256F9EB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610151" y="2568286"/>
                    <a:ext cx="760699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95829BB3-4F62-467C-878B-585F7685C87F}"/>
                    </a:ext>
                  </a:extLst>
                </p:cNvPr>
                <p:cNvSpPr txBox="1"/>
                <p:nvPr/>
              </p:nvSpPr>
              <p:spPr bwMode="auto">
                <a:xfrm>
                  <a:off x="3789170" y="5104892"/>
                  <a:ext cx="666333" cy="59934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Others</a:t>
                  </a:r>
                </a:p>
                <a:p>
                  <a:pPr algn="ctr">
                    <a:defRPr/>
                  </a:pPr>
                  <a:endParaRPr lang="en-US" sz="600" b="1" dirty="0">
                    <a:cs typeface="Arial" charset="0"/>
                  </a:endParaRPr>
                </a:p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Self</a:t>
                  </a:r>
                </a:p>
              </p:txBody>
            </p:sp>
          </p:grpSp>
          <p:grpSp>
            <p:nvGrpSpPr>
              <p:cNvPr id="77" name="Group 325">
                <a:extLst>
                  <a:ext uri="{FF2B5EF4-FFF2-40B4-BE49-F238E27FC236}">
                    <a16:creationId xmlns:a16="http://schemas.microsoft.com/office/drawing/2014/main" id="{3F0C0A80-425A-49BE-A44A-E604A938D1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0310" y="2208860"/>
                <a:ext cx="1019357" cy="997768"/>
                <a:chOff x="3746520" y="4885821"/>
                <a:chExt cx="1102811" cy="1079454"/>
              </a:xfrm>
            </p:grpSpPr>
            <p:grpSp>
              <p:nvGrpSpPr>
                <p:cNvPr id="83" name="Group 331">
                  <a:extLst>
                    <a:ext uri="{FF2B5EF4-FFF2-40B4-BE49-F238E27FC236}">
                      <a16:creationId xmlns:a16="http://schemas.microsoft.com/office/drawing/2014/main" id="{4054FBDA-194C-4978-955F-67E131B3B2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6520" y="4885821"/>
                  <a:ext cx="1102811" cy="1079454"/>
                  <a:chOff x="558112" y="1923767"/>
                  <a:chExt cx="1345701" cy="1317203"/>
                </a:xfrm>
              </p:grpSpPr>
              <p:sp>
                <p:nvSpPr>
                  <p:cNvPr id="85" name="Oval 57">
                    <a:extLst>
                      <a:ext uri="{FF2B5EF4-FFF2-40B4-BE49-F238E27FC236}">
                        <a16:creationId xmlns:a16="http://schemas.microsoft.com/office/drawing/2014/main" id="{27BF6A13-79CD-4BCC-89EA-1BD6E0D3CA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8112" y="1923767"/>
                    <a:ext cx="1345701" cy="1317203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95001631-C4C3-4372-A2DC-FCFF57178D02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841346" y="2568286"/>
                    <a:ext cx="76070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6784D49C-DA6F-4B18-B529-E7DD8334F7EC}"/>
                    </a:ext>
                  </a:extLst>
                </p:cNvPr>
                <p:cNvSpPr txBox="1"/>
                <p:nvPr/>
              </p:nvSpPr>
              <p:spPr bwMode="auto">
                <a:xfrm>
                  <a:off x="4025000" y="5104892"/>
                  <a:ext cx="577031" cy="59934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Right</a:t>
                  </a:r>
                </a:p>
                <a:p>
                  <a:pPr algn="ctr">
                    <a:defRPr/>
                  </a:pPr>
                  <a:endParaRPr lang="en-US" sz="600" b="1" dirty="0">
                    <a:cs typeface="Arial" charset="0"/>
                  </a:endParaRPr>
                </a:p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Good</a:t>
                  </a:r>
                </a:p>
              </p:txBody>
            </p:sp>
          </p:grpSp>
          <p:grpSp>
            <p:nvGrpSpPr>
              <p:cNvPr id="78" name="Group 326">
                <a:extLst>
                  <a:ext uri="{FF2B5EF4-FFF2-40B4-BE49-F238E27FC236}">
                    <a16:creationId xmlns:a16="http://schemas.microsoft.com/office/drawing/2014/main" id="{FD15F12A-3F1A-44B3-967A-1E008A4197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32576" y="2194425"/>
                <a:ext cx="1020021" cy="1012203"/>
                <a:chOff x="3976957" y="4870205"/>
                <a:chExt cx="1103525" cy="1095071"/>
              </a:xfrm>
            </p:grpSpPr>
            <p:grpSp>
              <p:nvGrpSpPr>
                <p:cNvPr id="79" name="Group 327">
                  <a:extLst>
                    <a:ext uri="{FF2B5EF4-FFF2-40B4-BE49-F238E27FC236}">
                      <a16:creationId xmlns:a16="http://schemas.microsoft.com/office/drawing/2014/main" id="{CC304987-3125-4CBE-85BC-147AC0A81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76957" y="4870205"/>
                  <a:ext cx="1103525" cy="1095071"/>
                  <a:chOff x="839302" y="1904710"/>
                  <a:chExt cx="1346575" cy="1336259"/>
                </a:xfrm>
              </p:grpSpPr>
              <p:sp>
                <p:nvSpPr>
                  <p:cNvPr id="81" name="Oval 57">
                    <a:extLst>
                      <a:ext uri="{FF2B5EF4-FFF2-40B4-BE49-F238E27FC236}">
                        <a16:creationId xmlns:a16="http://schemas.microsoft.com/office/drawing/2014/main" id="{0111AF57-1955-4965-BAFB-FA0A0D15DF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9302" y="1904710"/>
                    <a:ext cx="1346575" cy="133625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>
                      <a:solidFill>
                        <a:srgbClr val="00FF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27453ACA-26E6-4B0B-B7A6-6D3A5ECF2D4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079404" y="2568286"/>
                    <a:ext cx="76070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B4914EB-C413-4D5E-998E-D141ADD0032F}"/>
                    </a:ext>
                  </a:extLst>
                </p:cNvPr>
                <p:cNvSpPr txBox="1"/>
                <p:nvPr/>
              </p:nvSpPr>
              <p:spPr bwMode="auto">
                <a:xfrm>
                  <a:off x="4084415" y="5104896"/>
                  <a:ext cx="913632" cy="59934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Duty</a:t>
                  </a:r>
                </a:p>
                <a:p>
                  <a:pPr algn="ctr">
                    <a:defRPr/>
                  </a:pPr>
                  <a:endParaRPr lang="en-US" sz="600" b="1" dirty="0">
                    <a:cs typeface="Arial" charset="0"/>
                  </a:endParaRPr>
                </a:p>
                <a:p>
                  <a:pPr algn="ctr">
                    <a:defRPr/>
                  </a:pPr>
                  <a:r>
                    <a:rPr lang="en-US" sz="1200" b="1" dirty="0">
                      <a:cs typeface="Arial" charset="0"/>
                    </a:rPr>
                    <a:t>Happiness</a:t>
                  </a:r>
                </a:p>
              </p:txBody>
            </p:sp>
          </p:grpSp>
        </p:grpSp>
      </p:grpSp>
      <p:pic>
        <p:nvPicPr>
          <p:cNvPr id="114" name="Picture 10">
            <a:extLst>
              <a:ext uri="{FF2B5EF4-FFF2-40B4-BE49-F238E27FC236}">
                <a16:creationId xmlns:a16="http://schemas.microsoft.com/office/drawing/2014/main" id="{E4D43978-EAB1-42C4-BAC5-A0842CA2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6" y="1611314"/>
            <a:ext cx="4111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0FEBEFA2-846C-4AD5-9007-4134B19EE380}"/>
              </a:ext>
            </a:extLst>
          </p:cNvPr>
          <p:cNvSpPr/>
          <p:nvPr/>
        </p:nvSpPr>
        <p:spPr>
          <a:xfrm>
            <a:off x="5675312" y="1193800"/>
            <a:ext cx="677862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EB77EAC-DDC1-4052-A4F2-5D8520433FBB}"/>
              </a:ext>
            </a:extLst>
          </p:cNvPr>
          <p:cNvSpPr/>
          <p:nvPr/>
        </p:nvSpPr>
        <p:spPr>
          <a:xfrm>
            <a:off x="4752975" y="1422400"/>
            <a:ext cx="677863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309263D-1CAA-48FD-8BDA-D72AF38872F9}"/>
              </a:ext>
            </a:extLst>
          </p:cNvPr>
          <p:cNvSpPr/>
          <p:nvPr/>
        </p:nvSpPr>
        <p:spPr>
          <a:xfrm>
            <a:off x="3863974" y="1612900"/>
            <a:ext cx="67945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0BF0839-2E07-443F-96C9-D2724C11CAC2}"/>
              </a:ext>
            </a:extLst>
          </p:cNvPr>
          <p:cNvSpPr/>
          <p:nvPr/>
        </p:nvSpPr>
        <p:spPr>
          <a:xfrm>
            <a:off x="3794124" y="1262064"/>
            <a:ext cx="679450" cy="153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F6D0A96-531A-43E2-9AA3-E8C37F849A38}"/>
              </a:ext>
            </a:extLst>
          </p:cNvPr>
          <p:cNvSpPr/>
          <p:nvPr/>
        </p:nvSpPr>
        <p:spPr>
          <a:xfrm>
            <a:off x="4752975" y="1574800"/>
            <a:ext cx="677863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E0ADD25-8106-4D64-9844-9D0BADCFB46C}"/>
              </a:ext>
            </a:extLst>
          </p:cNvPr>
          <p:cNvSpPr/>
          <p:nvPr/>
        </p:nvSpPr>
        <p:spPr>
          <a:xfrm>
            <a:off x="5610225" y="1443038"/>
            <a:ext cx="677863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F3F5F57-BD19-4FA6-90C7-85A2C57F3518}"/>
              </a:ext>
            </a:extLst>
          </p:cNvPr>
          <p:cNvSpPr/>
          <p:nvPr/>
        </p:nvSpPr>
        <p:spPr>
          <a:xfrm>
            <a:off x="4752975" y="1209675"/>
            <a:ext cx="677863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BE4BC61-2725-4E99-A483-956B03AC656B}"/>
              </a:ext>
            </a:extLst>
          </p:cNvPr>
          <p:cNvSpPr/>
          <p:nvPr/>
        </p:nvSpPr>
        <p:spPr>
          <a:xfrm>
            <a:off x="6589712" y="1219200"/>
            <a:ext cx="677862" cy="222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E43ACBE-B90D-454F-B373-92CD3D70D1B0}"/>
              </a:ext>
            </a:extLst>
          </p:cNvPr>
          <p:cNvSpPr/>
          <p:nvPr/>
        </p:nvSpPr>
        <p:spPr>
          <a:xfrm>
            <a:off x="6627812" y="1447801"/>
            <a:ext cx="677862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8DE0995-1800-45BB-A8AD-009050BEE748}"/>
              </a:ext>
            </a:extLst>
          </p:cNvPr>
          <p:cNvSpPr txBox="1"/>
          <p:nvPr/>
        </p:nvSpPr>
        <p:spPr>
          <a:xfrm>
            <a:off x="750199" y="247610"/>
            <a:ext cx="2569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andara" pitchFamily="34" charset="0"/>
              </a:rPr>
              <a:t>THE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B050"/>
                </a:solidFill>
                <a:latin typeface="Candara" pitchFamily="34" charset="0"/>
              </a:rPr>
              <a:t>RESTORATION</a:t>
            </a:r>
          </a:p>
        </p:txBody>
      </p:sp>
      <p:pic>
        <p:nvPicPr>
          <p:cNvPr id="130" name="Picture 12">
            <a:extLst>
              <a:ext uri="{FF2B5EF4-FFF2-40B4-BE49-F238E27FC236}">
                <a16:creationId xmlns:a16="http://schemas.microsoft.com/office/drawing/2014/main" id="{46940C40-B378-4EBF-8FE0-C078E9AB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21" y="381000"/>
            <a:ext cx="185738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2">
            <a:extLst>
              <a:ext uri="{FF2B5EF4-FFF2-40B4-BE49-F238E27FC236}">
                <a16:creationId xmlns:a16="http://schemas.microsoft.com/office/drawing/2014/main" id="{C56FAC9C-526B-4A60-986B-A6119E926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18573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2" name="Group 24">
            <a:extLst>
              <a:ext uri="{FF2B5EF4-FFF2-40B4-BE49-F238E27FC236}">
                <a16:creationId xmlns:a16="http://schemas.microsoft.com/office/drawing/2014/main" id="{8C9DCAFE-5C02-4A20-9595-3F36E6DA885E}"/>
              </a:ext>
            </a:extLst>
          </p:cNvPr>
          <p:cNvGrpSpPr>
            <a:grpSpLocks/>
          </p:cNvGrpSpPr>
          <p:nvPr/>
        </p:nvGrpSpPr>
        <p:grpSpPr bwMode="auto">
          <a:xfrm>
            <a:off x="3744284" y="179776"/>
            <a:ext cx="4530297" cy="1515696"/>
            <a:chOff x="3593015" y="393770"/>
            <a:chExt cx="3762237" cy="1040731"/>
          </a:xfrm>
        </p:grpSpPr>
        <p:grpSp>
          <p:nvGrpSpPr>
            <p:cNvPr id="133" name="Group 20">
              <a:extLst>
                <a:ext uri="{FF2B5EF4-FFF2-40B4-BE49-F238E27FC236}">
                  <a16:creationId xmlns:a16="http://schemas.microsoft.com/office/drawing/2014/main" id="{7BDE471C-BED7-43F2-A39C-8EEF02B1D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3015" y="393770"/>
              <a:ext cx="3762237" cy="1040731"/>
              <a:chOff x="1981200" y="113937"/>
              <a:chExt cx="5648295" cy="1562463"/>
            </a:xfrm>
          </p:grpSpPr>
          <p:pic>
            <p:nvPicPr>
              <p:cNvPr id="136" name="Picture 2" descr="C:\Users\Owner\Downloads\iStock_000011355050XSmall.jpg">
                <a:extLst>
                  <a:ext uri="{FF2B5EF4-FFF2-40B4-BE49-F238E27FC236}">
                    <a16:creationId xmlns:a16="http://schemas.microsoft.com/office/drawing/2014/main" id="{FB63157F-5C2A-4901-9382-4FD817F6CE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113937"/>
                <a:ext cx="2828895" cy="1556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Picture 2" descr="C:\Users\Owner\Downloads\iStock_000011355050XSmall.jpg">
                <a:extLst>
                  <a:ext uri="{FF2B5EF4-FFF2-40B4-BE49-F238E27FC236}">
                    <a16:creationId xmlns:a16="http://schemas.microsoft.com/office/drawing/2014/main" id="{2D081A31-86FC-4337-86B9-79E540E45B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81200" y="119599"/>
                <a:ext cx="2828895" cy="1556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4" name="TextBox 198">
              <a:extLst>
                <a:ext uri="{FF2B5EF4-FFF2-40B4-BE49-F238E27FC236}">
                  <a16:creationId xmlns:a16="http://schemas.microsoft.com/office/drawing/2014/main" id="{548439F5-934A-4537-9D1C-98181CCC7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3512" y="425460"/>
              <a:ext cx="2666017" cy="40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latin typeface="Candara" panose="020E0502030303020204" pitchFamily="34" charset="0"/>
                </a:rPr>
                <a:t>ETERNALISM EXPRESS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9F2899E-9795-48F0-8465-90C975BB382F}"/>
                </a:ext>
              </a:extLst>
            </p:cNvPr>
            <p:cNvSpPr/>
            <p:nvPr/>
          </p:nvSpPr>
          <p:spPr>
            <a:xfrm>
              <a:off x="3594603" y="393770"/>
              <a:ext cx="3760649" cy="1040731"/>
            </a:xfrm>
            <a:prstGeom prst="rect">
              <a:avLst/>
            </a:prstGeom>
            <a:noFill/>
            <a:ln w="285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8" name="TextBox 296">
            <a:extLst>
              <a:ext uri="{FF2B5EF4-FFF2-40B4-BE49-F238E27FC236}">
                <a16:creationId xmlns:a16="http://schemas.microsoft.com/office/drawing/2014/main" id="{2BD106D1-9EEF-44AB-B2C8-177FFE479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2788" y="287824"/>
            <a:ext cx="17878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Eternal Life, 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Joy, Happiness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290228B-F9DD-4CC2-86F1-8A4A87FD2F48}"/>
              </a:ext>
            </a:extLst>
          </p:cNvPr>
          <p:cNvGrpSpPr/>
          <p:nvPr/>
        </p:nvGrpSpPr>
        <p:grpSpPr>
          <a:xfrm>
            <a:off x="9996729" y="4435822"/>
            <a:ext cx="2238451" cy="2291112"/>
            <a:chOff x="8548994" y="4445495"/>
            <a:chExt cx="2238451" cy="2291112"/>
          </a:xfrm>
        </p:grpSpPr>
        <p:pic>
          <p:nvPicPr>
            <p:cNvPr id="140" name="Picture 4">
              <a:extLst>
                <a:ext uri="{FF2B5EF4-FFF2-40B4-BE49-F238E27FC236}">
                  <a16:creationId xmlns:a16="http://schemas.microsoft.com/office/drawing/2014/main" id="{C42BA7FB-8275-4519-86A5-43B0C5BD4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787520" y="4750614"/>
              <a:ext cx="948888" cy="33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048A153A-18A9-4919-B552-943830C7131F}"/>
                </a:ext>
              </a:extLst>
            </p:cNvPr>
            <p:cNvGrpSpPr/>
            <p:nvPr/>
          </p:nvGrpSpPr>
          <p:grpSpPr>
            <a:xfrm>
              <a:off x="9362166" y="5288327"/>
              <a:ext cx="1425279" cy="757327"/>
              <a:chOff x="9362166" y="4438586"/>
              <a:chExt cx="1425279" cy="757327"/>
            </a:xfrm>
          </p:grpSpPr>
          <p:pic>
            <p:nvPicPr>
              <p:cNvPr id="143" name="Picture 14">
                <a:extLst>
                  <a:ext uri="{FF2B5EF4-FFF2-40B4-BE49-F238E27FC236}">
                    <a16:creationId xmlns:a16="http://schemas.microsoft.com/office/drawing/2014/main" id="{47A85F08-55E0-4DCD-84E9-1064CCC637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8876" r="95858">
                            <a14:foregroundMark x1="26036" y1="14444" x2="61538" y2="27778"/>
                            <a14:foregroundMark x1="61538" y1="27778" x2="58580" y2="91111"/>
                            <a14:foregroundMark x1="58580" y1="91111" x2="24260" y2="80000"/>
                            <a14:foregroundMark x1="24260" y1="80000" x2="35503" y2="18889"/>
                            <a14:foregroundMark x1="35503" y1="18889" x2="17751" y2="11111"/>
                            <a14:foregroundMark x1="95858" y1="37778" x2="84615" y2="73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61974">
                <a:off x="9362166" y="4438586"/>
                <a:ext cx="1425279" cy="757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A41A001-DC6F-4910-B116-A3CCAF887A07}"/>
                  </a:ext>
                </a:extLst>
              </p:cNvPr>
              <p:cNvSpPr txBox="1"/>
              <p:nvPr/>
            </p:nvSpPr>
            <p:spPr>
              <a:xfrm>
                <a:off x="9575378" y="4580764"/>
                <a:ext cx="1146596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1400" dirty="0">
                    <a:latin typeface="Arial Black" panose="020B0A04020102020204" pitchFamily="34" charset="0"/>
                  </a:rPr>
                  <a:t>ROCK OF </a:t>
                </a:r>
              </a:p>
              <a:p>
                <a:pPr algn="ctr">
                  <a:defRPr/>
                </a:pPr>
                <a:r>
                  <a:rPr lang="en-US" sz="1400" dirty="0">
                    <a:latin typeface="Arial Black" panose="020B0A04020102020204" pitchFamily="34" charset="0"/>
                  </a:rPr>
                  <a:t>REALITY</a:t>
                </a:r>
                <a:endParaRPr lang="en-US" sz="1600" dirty="0">
                  <a:latin typeface="Elephant" panose="02020904090505020303" pitchFamily="18" charset="0"/>
                </a:endParaRPr>
              </a:p>
            </p:txBody>
          </p:sp>
        </p:grpSp>
        <p:sp>
          <p:nvSpPr>
            <p:cNvPr id="142" name="TextBox 356">
              <a:extLst>
                <a:ext uri="{FF2B5EF4-FFF2-40B4-BE49-F238E27FC236}">
                  <a16:creationId xmlns:a16="http://schemas.microsoft.com/office/drawing/2014/main" id="{7812062E-E807-4286-A838-BD887510FC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8994" y="6028721"/>
              <a:ext cx="2209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FF0000"/>
                  </a:solidFill>
                  <a:latin typeface="Candara" panose="020E0502030303020204" pitchFamily="34" charset="0"/>
                </a:rPr>
                <a:t>Everlasting Death Sorrow, Misery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D786307-5C2F-4968-845C-315A1A3C5A4B}"/>
              </a:ext>
            </a:extLst>
          </p:cNvPr>
          <p:cNvGrpSpPr/>
          <p:nvPr/>
        </p:nvGrpSpPr>
        <p:grpSpPr>
          <a:xfrm>
            <a:off x="533400" y="1652327"/>
            <a:ext cx="11582400" cy="3760117"/>
            <a:chOff x="476081" y="1652327"/>
            <a:chExt cx="11582400" cy="3760117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D8D6BF2-DFF7-4E26-B382-7218F9D376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95450" y="3496461"/>
              <a:ext cx="84716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C755F8A2-0559-4E91-8EA5-4EE9DB0BB265}"/>
                </a:ext>
              </a:extLst>
            </p:cNvPr>
            <p:cNvGrpSpPr/>
            <p:nvPr/>
          </p:nvGrpSpPr>
          <p:grpSpPr>
            <a:xfrm>
              <a:off x="476081" y="3293825"/>
              <a:ext cx="7601532" cy="363580"/>
              <a:chOff x="476081" y="3293825"/>
              <a:chExt cx="7601532" cy="363580"/>
            </a:xfrm>
          </p:grpSpPr>
          <p:sp>
            <p:nvSpPr>
              <p:cNvPr id="153" name="TextBox 359">
                <a:extLst>
                  <a:ext uri="{FF2B5EF4-FFF2-40B4-BE49-F238E27FC236}">
                    <a16:creationId xmlns:a16="http://schemas.microsoft.com/office/drawing/2014/main" id="{32E4D7AC-1961-4103-80AA-6933F91A64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081" y="3293825"/>
                <a:ext cx="1287532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 b="1" dirty="0">
                    <a:latin typeface="Candara" panose="020E0502030303020204" pitchFamily="34" charset="0"/>
                  </a:rPr>
                  <a:t>Metaphysics</a:t>
                </a:r>
              </a:p>
            </p:txBody>
          </p:sp>
          <p:sp>
            <p:nvSpPr>
              <p:cNvPr id="154" name="TextBox 359">
                <a:extLst>
                  <a:ext uri="{FF2B5EF4-FFF2-40B4-BE49-F238E27FC236}">
                    <a16:creationId xmlns:a16="http://schemas.microsoft.com/office/drawing/2014/main" id="{9524E524-A170-4CCB-8D2F-C690B74F9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4345" y="3305863"/>
                <a:ext cx="1396536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 b="1" dirty="0">
                    <a:latin typeface="Candara" panose="020E0502030303020204" pitchFamily="34" charset="0"/>
                  </a:rPr>
                  <a:t>Epistemology</a:t>
                </a:r>
              </a:p>
            </p:txBody>
          </p:sp>
          <p:sp>
            <p:nvSpPr>
              <p:cNvPr id="155" name="TextBox 359">
                <a:extLst>
                  <a:ext uri="{FF2B5EF4-FFF2-40B4-BE49-F238E27FC236}">
                    <a16:creationId xmlns:a16="http://schemas.microsoft.com/office/drawing/2014/main" id="{98569D76-1A9B-4A99-9BDD-37FFC95004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8765" y="3318851"/>
                <a:ext cx="70884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 b="1" dirty="0">
                    <a:latin typeface="Candara" panose="020E0502030303020204" pitchFamily="34" charset="0"/>
                  </a:rPr>
                  <a:t>Ethics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8086907-ACBF-4E9F-A3C9-EE39A5041054}"/>
                </a:ext>
              </a:extLst>
            </p:cNvPr>
            <p:cNvGrpSpPr/>
            <p:nvPr/>
          </p:nvGrpSpPr>
          <p:grpSpPr>
            <a:xfrm>
              <a:off x="11470292" y="1652327"/>
              <a:ext cx="588189" cy="3760117"/>
              <a:chOff x="11470292" y="1652327"/>
              <a:chExt cx="588189" cy="3760117"/>
            </a:xfrm>
          </p:grpSpPr>
          <p:sp>
            <p:nvSpPr>
              <p:cNvPr id="149" name="TextBox 359">
                <a:extLst>
                  <a:ext uri="{FF2B5EF4-FFF2-40B4-BE49-F238E27FC236}">
                    <a16:creationId xmlns:a16="http://schemas.microsoft.com/office/drawing/2014/main" id="{7EC4C1AD-5AC3-4461-B180-860C020C2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 flipH="1">
                <a:off x="11338412" y="4692375"/>
                <a:ext cx="110158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 b="1" dirty="0">
                    <a:latin typeface="Candara" panose="020E0502030303020204" pitchFamily="34" charset="0"/>
                  </a:rPr>
                  <a:t>Aesthetics</a:t>
                </a:r>
              </a:p>
            </p:txBody>
          </p:sp>
          <p:sp>
            <p:nvSpPr>
              <p:cNvPr id="150" name="TextBox 359">
                <a:extLst>
                  <a:ext uri="{FF2B5EF4-FFF2-40B4-BE49-F238E27FC236}">
                    <a16:creationId xmlns:a16="http://schemas.microsoft.com/office/drawing/2014/main" id="{492A4E3C-0743-47AA-9FB5-04E0A6243C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11338412" y="2033842"/>
                <a:ext cx="1101584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 b="1" dirty="0">
                    <a:latin typeface="Candara" panose="020E0502030303020204" pitchFamily="34" charset="0"/>
                  </a:rPr>
                  <a:t>Aesthetics</a:t>
                </a:r>
              </a:p>
            </p:txBody>
          </p:sp>
          <p:sp>
            <p:nvSpPr>
              <p:cNvPr id="151" name="TextBox 359">
                <a:extLst>
                  <a:ext uri="{FF2B5EF4-FFF2-40B4-BE49-F238E27FC236}">
                    <a16:creationId xmlns:a16="http://schemas.microsoft.com/office/drawing/2014/main" id="{2A254D1F-6747-4E7A-90BC-294E7EA0F8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3827936" flipH="1">
                <a:off x="11314809" y="3748951"/>
                <a:ext cx="82105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 b="1" dirty="0">
                    <a:latin typeface="Candara" panose="020E0502030303020204" pitchFamily="34" charset="0"/>
                  </a:rPr>
                  <a:t>Politics</a:t>
                </a:r>
              </a:p>
            </p:txBody>
          </p:sp>
          <p:sp>
            <p:nvSpPr>
              <p:cNvPr id="152" name="TextBox 359">
                <a:extLst>
                  <a:ext uri="{FF2B5EF4-FFF2-40B4-BE49-F238E27FC236}">
                    <a16:creationId xmlns:a16="http://schemas.microsoft.com/office/drawing/2014/main" id="{C75040CE-6BB4-470D-AA1B-F8462ECFDA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8177356">
                <a:off x="11229039" y="2943227"/>
                <a:ext cx="82105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600" b="1" dirty="0">
                    <a:latin typeface="Candara" panose="020E0502030303020204" pitchFamily="34" charset="0"/>
                  </a:rPr>
                  <a:t>Politics</a:t>
                </a:r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BE6C393-A883-4B47-9EC7-74C3A4662F98}"/>
              </a:ext>
            </a:extLst>
          </p:cNvPr>
          <p:cNvGrpSpPr/>
          <p:nvPr/>
        </p:nvGrpSpPr>
        <p:grpSpPr>
          <a:xfrm>
            <a:off x="294240" y="-248884"/>
            <a:ext cx="339714" cy="1877660"/>
            <a:chOff x="1678540" y="-248884"/>
            <a:chExt cx="339714" cy="1877660"/>
          </a:xfrm>
        </p:grpSpPr>
        <p:pic>
          <p:nvPicPr>
            <p:cNvPr id="157" name="Picture 4">
              <a:extLst>
                <a:ext uri="{FF2B5EF4-FFF2-40B4-BE49-F238E27FC236}">
                  <a16:creationId xmlns:a16="http://schemas.microsoft.com/office/drawing/2014/main" id="{F2928482-532B-4FCC-88BC-ABA402E10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74485" y="985007"/>
              <a:ext cx="948888" cy="33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8" name="Picture 4">
              <a:extLst>
                <a:ext uri="{FF2B5EF4-FFF2-40B4-BE49-F238E27FC236}">
                  <a16:creationId xmlns:a16="http://schemas.microsoft.com/office/drawing/2014/main" id="{50C5F580-760D-453E-841F-53FB870579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73421" y="56235"/>
              <a:ext cx="948888" cy="33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A4FCE80-3FBF-44EF-A4DA-9CC9BA47504E}"/>
              </a:ext>
            </a:extLst>
          </p:cNvPr>
          <p:cNvGrpSpPr/>
          <p:nvPr/>
        </p:nvGrpSpPr>
        <p:grpSpPr>
          <a:xfrm>
            <a:off x="264715" y="5291765"/>
            <a:ext cx="339714" cy="1877660"/>
            <a:chOff x="1678540" y="-248884"/>
            <a:chExt cx="339714" cy="1877660"/>
          </a:xfrm>
        </p:grpSpPr>
        <p:pic>
          <p:nvPicPr>
            <p:cNvPr id="160" name="Picture 4">
              <a:extLst>
                <a:ext uri="{FF2B5EF4-FFF2-40B4-BE49-F238E27FC236}">
                  <a16:creationId xmlns:a16="http://schemas.microsoft.com/office/drawing/2014/main" id="{22CEF5EE-556C-46B1-AFB3-117B61D9C3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74485" y="985007"/>
              <a:ext cx="948888" cy="33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1" name="Picture 4">
              <a:extLst>
                <a:ext uri="{FF2B5EF4-FFF2-40B4-BE49-F238E27FC236}">
                  <a16:creationId xmlns:a16="http://schemas.microsoft.com/office/drawing/2014/main" id="{71148CAF-908C-4601-832B-AF66B051C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73421" y="56235"/>
              <a:ext cx="948888" cy="33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666B7DAF-2F7E-4820-AF9A-9B8A30F09468}"/>
              </a:ext>
            </a:extLst>
          </p:cNvPr>
          <p:cNvSpPr txBox="1"/>
          <p:nvPr/>
        </p:nvSpPr>
        <p:spPr>
          <a:xfrm>
            <a:off x="742208" y="5581920"/>
            <a:ext cx="2453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andara" pitchFamily="34" charset="0"/>
              </a:rPr>
              <a:t>THE GREAT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Candara" pitchFamily="34" charset="0"/>
              </a:rPr>
              <a:t>APOSTASY</a:t>
            </a:r>
            <a:endParaRPr lang="en-US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64" name="Picture 12">
            <a:extLst>
              <a:ext uri="{FF2B5EF4-FFF2-40B4-BE49-F238E27FC236}">
                <a16:creationId xmlns:a16="http://schemas.microsoft.com/office/drawing/2014/main" id="{F73A3A2A-9D20-4820-9B71-56ACF208A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2" y="5821509"/>
            <a:ext cx="185738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12">
            <a:extLst>
              <a:ext uri="{FF2B5EF4-FFF2-40B4-BE49-F238E27FC236}">
                <a16:creationId xmlns:a16="http://schemas.microsoft.com/office/drawing/2014/main" id="{449AF57E-2C1F-4B03-8A68-CF7B267F1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46909"/>
            <a:ext cx="18573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" name="Rectangle 166">
            <a:extLst>
              <a:ext uri="{FF2B5EF4-FFF2-40B4-BE49-F238E27FC236}">
                <a16:creationId xmlns:a16="http://schemas.microsoft.com/office/drawing/2014/main" id="{0D352F6C-C5BD-4A7F-944B-C2C6492006BA}"/>
              </a:ext>
            </a:extLst>
          </p:cNvPr>
          <p:cNvSpPr/>
          <p:nvPr/>
        </p:nvSpPr>
        <p:spPr>
          <a:xfrm>
            <a:off x="4377860" y="5318911"/>
            <a:ext cx="3468761" cy="1528394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8" name="Picture 4" descr="Image result for picture of train wreck">
            <a:extLst>
              <a:ext uri="{FF2B5EF4-FFF2-40B4-BE49-F238E27FC236}">
                <a16:creationId xmlns:a16="http://schemas.microsoft.com/office/drawing/2014/main" id="{EC31C69F-0295-435B-891A-8DB4B76C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72" y="5336282"/>
            <a:ext cx="3441762" cy="149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8A359C0-EAF8-4C1A-94C5-005B66743FFC}"/>
              </a:ext>
            </a:extLst>
          </p:cNvPr>
          <p:cNvGrpSpPr/>
          <p:nvPr/>
        </p:nvGrpSpPr>
        <p:grpSpPr>
          <a:xfrm>
            <a:off x="256612" y="-3493"/>
            <a:ext cx="368123" cy="7226568"/>
            <a:chOff x="-37923" y="-191398"/>
            <a:chExt cx="368123" cy="7226568"/>
          </a:xfrm>
        </p:grpSpPr>
        <p:pic>
          <p:nvPicPr>
            <p:cNvPr id="170" name="Picture 14">
              <a:extLst>
                <a:ext uri="{FF2B5EF4-FFF2-40B4-BE49-F238E27FC236}">
                  <a16:creationId xmlns:a16="http://schemas.microsoft.com/office/drawing/2014/main" id="{A8E7736D-8957-410A-A947-03601E9A6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37923" y="4750757"/>
              <a:ext cx="331787" cy="2284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1" name="Picture 14">
              <a:extLst>
                <a:ext uri="{FF2B5EF4-FFF2-40B4-BE49-F238E27FC236}">
                  <a16:creationId xmlns:a16="http://schemas.microsoft.com/office/drawing/2014/main" id="{132C62BB-B7CD-4910-A4C3-A062331AF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1398"/>
              <a:ext cx="3302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BA004DF-2FB0-44AF-A4F0-E3926C24B6C1}"/>
              </a:ext>
            </a:extLst>
          </p:cNvPr>
          <p:cNvGrpSpPr/>
          <p:nvPr/>
        </p:nvGrpSpPr>
        <p:grpSpPr>
          <a:xfrm>
            <a:off x="314456" y="2059525"/>
            <a:ext cx="1671232" cy="2834617"/>
            <a:chOff x="9656" y="2059525"/>
            <a:chExt cx="1671232" cy="2834617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E6D3B807-AB71-4B47-B510-B84D8BA30B61}"/>
                </a:ext>
              </a:extLst>
            </p:cNvPr>
            <p:cNvGrpSpPr/>
            <p:nvPr/>
          </p:nvGrpSpPr>
          <p:grpSpPr>
            <a:xfrm rot="5637918">
              <a:off x="163834" y="1905347"/>
              <a:ext cx="1312161" cy="1620518"/>
              <a:chOff x="-50391" y="1562875"/>
              <a:chExt cx="1312161" cy="1620518"/>
            </a:xfrm>
          </p:grpSpPr>
          <p:pic>
            <p:nvPicPr>
              <p:cNvPr id="177" name="Picture 176">
                <a:extLst>
                  <a:ext uri="{FF2B5EF4-FFF2-40B4-BE49-F238E27FC236}">
                    <a16:creationId xmlns:a16="http://schemas.microsoft.com/office/drawing/2014/main" id="{EF762D7A-32C5-4459-8570-BC72061E94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677" b="92473" l="8824" r="88235">
                            <a14:foregroundMark x1="47059" y1="4301" x2="70588" y2="84946"/>
                            <a14:foregroundMark x1="70588" y1="84946" x2="64706" y2="924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4523524">
                <a:off x="330016" y="2364551"/>
                <a:ext cx="438435" cy="1199250"/>
              </a:xfrm>
              <a:prstGeom prst="rect">
                <a:avLst/>
              </a:prstGeom>
            </p:spPr>
          </p:pic>
          <p:pic>
            <p:nvPicPr>
              <p:cNvPr id="178" name="Picture 177">
                <a:extLst>
                  <a:ext uri="{FF2B5EF4-FFF2-40B4-BE49-F238E27FC236}">
                    <a16:creationId xmlns:a16="http://schemas.microsoft.com/office/drawing/2014/main" id="{4614C026-B52A-45ED-8383-709341379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9091" b="96591" l="7895" r="89474">
                            <a14:foregroundMark x1="44737" y1="9091" x2="39474" y2="96591"/>
                            <a14:foregroundMark x1="39474" y1="96591" x2="52632" y2="9545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1527558">
                <a:off x="755328" y="1562875"/>
                <a:ext cx="506442" cy="1172814"/>
              </a:xfrm>
              <a:prstGeom prst="rect">
                <a:avLst/>
              </a:prstGeom>
            </p:spPr>
          </p:pic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D921B11C-FC66-4A1E-ABAD-44796657B82F}"/>
                </a:ext>
              </a:extLst>
            </p:cNvPr>
            <p:cNvGrpSpPr/>
            <p:nvPr/>
          </p:nvGrpSpPr>
          <p:grpSpPr>
            <a:xfrm rot="15962082" flipV="1">
              <a:off x="200153" y="3413407"/>
              <a:ext cx="1292483" cy="1668987"/>
              <a:chOff x="-34077" y="1514351"/>
              <a:chExt cx="1292483" cy="1668987"/>
            </a:xfrm>
          </p:grpSpPr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DF704BA1-729C-4D25-9878-9CC7B859B9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677" b="92473" l="8824" r="88235">
                            <a14:foregroundMark x1="47059" y1="4301" x2="70588" y2="84946"/>
                            <a14:foregroundMark x1="70588" y1="84946" x2="64706" y2="924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4241814">
                <a:off x="346330" y="2364496"/>
                <a:ext cx="438435" cy="1199250"/>
              </a:xfrm>
              <a:prstGeom prst="rect">
                <a:avLst/>
              </a:prstGeom>
            </p:spPr>
          </p:pic>
          <p:pic>
            <p:nvPicPr>
              <p:cNvPr id="176" name="Picture 175">
                <a:extLst>
                  <a:ext uri="{FF2B5EF4-FFF2-40B4-BE49-F238E27FC236}">
                    <a16:creationId xmlns:a16="http://schemas.microsoft.com/office/drawing/2014/main" id="{B3D2E3E7-CA2A-4828-A7DA-8478F1609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9091" b="96591" l="7895" r="89474">
                            <a14:foregroundMark x1="44737" y1="9091" x2="39474" y2="96591"/>
                            <a14:foregroundMark x1="39474" y1="96591" x2="52632" y2="9545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1527558">
                <a:off x="751964" y="1514351"/>
                <a:ext cx="506442" cy="1172814"/>
              </a:xfrm>
              <a:prstGeom prst="rect">
                <a:avLst/>
              </a:prstGeom>
            </p:spPr>
          </p:pic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306BDB3-2B4A-42C6-85F3-E509EC40B860}"/>
              </a:ext>
            </a:extLst>
          </p:cNvPr>
          <p:cNvGrpSpPr/>
          <p:nvPr/>
        </p:nvGrpSpPr>
        <p:grpSpPr>
          <a:xfrm>
            <a:off x="11145150" y="1313735"/>
            <a:ext cx="1199250" cy="4552686"/>
            <a:chOff x="8074755" y="1315074"/>
            <a:chExt cx="1199250" cy="4552686"/>
          </a:xfrm>
        </p:grpSpPr>
        <p:pic>
          <p:nvPicPr>
            <p:cNvPr id="186" name="Picture 2" descr="Image result for Picture of burning ash transparent background">
              <a:extLst>
                <a:ext uri="{FF2B5EF4-FFF2-40B4-BE49-F238E27FC236}">
                  <a16:creationId xmlns:a16="http://schemas.microsoft.com/office/drawing/2014/main" id="{DF929258-421D-4F06-87A0-21E91C974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91969">
              <a:off x="8290771" y="5221556"/>
              <a:ext cx="767216" cy="646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37DAD5FC-4A91-4C56-9D79-039CE762BDA9}"/>
                </a:ext>
              </a:extLst>
            </p:cNvPr>
            <p:cNvGrpSpPr/>
            <p:nvPr/>
          </p:nvGrpSpPr>
          <p:grpSpPr>
            <a:xfrm>
              <a:off x="8074755" y="1315074"/>
              <a:ext cx="1199250" cy="4062516"/>
              <a:chOff x="8074755" y="1315074"/>
              <a:chExt cx="1199250" cy="4062516"/>
            </a:xfrm>
          </p:grpSpPr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74A63574-EDF1-41B9-B9D9-F641202C8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677" b="92473" l="8824" r="88235">
                            <a14:foregroundMark x1="47059" y1="4301" x2="70588" y2="84946"/>
                            <a14:foregroundMark x1="70588" y1="84946" x2="64706" y2="924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8293649" flipH="1">
                <a:off x="8455162" y="3822820"/>
                <a:ext cx="438435" cy="1199250"/>
              </a:xfrm>
              <a:prstGeom prst="rect">
                <a:avLst/>
              </a:prstGeom>
            </p:spPr>
          </p:pic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184D07FA-CBC4-4CC3-A65C-2908395626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9091" b="96591" l="7895" r="89474">
                            <a14:foregroundMark x1="44737" y1="9091" x2="39474" y2="96591"/>
                            <a14:foregroundMark x1="39474" y1="96591" x2="52632" y2="9545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8401233" y="4446017"/>
                <a:ext cx="506442" cy="931573"/>
              </a:xfrm>
              <a:prstGeom prst="rect">
                <a:avLst/>
              </a:prstGeom>
            </p:spPr>
          </p:pic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1DC11180-703E-4732-857F-8359EFA86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677" b="92473" l="8824" r="88235">
                            <a14:foregroundMark x1="47059" y1="4301" x2="70588" y2="84946"/>
                            <a14:foregroundMark x1="70588" y1="84946" x2="64706" y2="924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429864">
                <a:off x="8128458" y="2370578"/>
                <a:ext cx="438435" cy="1199250"/>
              </a:xfrm>
              <a:prstGeom prst="rect">
                <a:avLst/>
              </a:prstGeom>
            </p:spPr>
          </p:pic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9B0DBDF2-F01C-4145-9C84-65E277F04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9091" b="96591" l="7895" r="89474">
                            <a14:foregroundMark x1="44737" y1="9091" x2="39474" y2="96591"/>
                            <a14:foregroundMark x1="39474" y1="96591" x2="52632" y2="9545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370184" y="1315074"/>
                <a:ext cx="506442" cy="1172814"/>
              </a:xfrm>
              <a:prstGeom prst="rect">
                <a:avLst/>
              </a:prstGeom>
            </p:spPr>
          </p:pic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A5BB4FB-AA47-46BB-BB1F-3BEDBE3007E8}"/>
              </a:ext>
            </a:extLst>
          </p:cNvPr>
          <p:cNvGrpSpPr/>
          <p:nvPr/>
        </p:nvGrpSpPr>
        <p:grpSpPr>
          <a:xfrm>
            <a:off x="10668000" y="3790601"/>
            <a:ext cx="1805540" cy="2000599"/>
            <a:chOff x="9708625" y="3158158"/>
            <a:chExt cx="1805540" cy="2000599"/>
          </a:xfrm>
        </p:grpSpPr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E7F14E85-123B-4F0A-835C-DC6BEF7EB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9091" b="96591" l="7895" r="89474">
                          <a14:foregroundMark x1="44737" y1="9091" x2="39474" y2="96591"/>
                          <a14:foregroundMark x1="39474" y1="96591" x2="52632" y2="954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8108981">
              <a:off x="10573515" y="4172413"/>
              <a:ext cx="506442" cy="724343"/>
            </a:xfrm>
            <a:prstGeom prst="rect">
              <a:avLst/>
            </a:prstGeom>
          </p:spPr>
        </p:pic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388AD389-C4DC-4332-B2BF-18E3543F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9091" b="96591" l="7895" r="89474">
                          <a14:foregroundMark x1="44737" y1="9091" x2="39474" y2="96591"/>
                          <a14:foregroundMark x1="39474" y1="96591" x2="52632" y2="9545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720036">
              <a:off x="9881564" y="4110806"/>
              <a:ext cx="506442" cy="272441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8E906705-2B4A-4887-BCEF-C4A0DAE60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77" b="92473" l="8824" r="88235">
                          <a14:foregroundMark x1="47059" y1="4301" x2="70588" y2="84946"/>
                          <a14:foregroundMark x1="70588" y1="84946" x2="64706" y2="924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593845">
              <a:off x="9874817" y="4224527"/>
              <a:ext cx="438435" cy="384675"/>
            </a:xfrm>
            <a:prstGeom prst="rect">
              <a:avLst/>
            </a:prstGeom>
          </p:spPr>
        </p:pic>
        <p:pic>
          <p:nvPicPr>
            <p:cNvPr id="196" name="Picture 2" descr="Image result for cartoon picture of pile of rubble">
              <a:extLst>
                <a:ext uri="{FF2B5EF4-FFF2-40B4-BE49-F238E27FC236}">
                  <a16:creationId xmlns:a16="http://schemas.microsoft.com/office/drawing/2014/main" id="{FEB52B3F-8204-4033-BDDC-6C4D0C0067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4207" y="4060089"/>
              <a:ext cx="1024294" cy="60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7" name="Picture 2" descr="Image result for Picture of burning ash transparent background">
              <a:extLst>
                <a:ext uri="{FF2B5EF4-FFF2-40B4-BE49-F238E27FC236}">
                  <a16:creationId xmlns:a16="http://schemas.microsoft.com/office/drawing/2014/main" id="{DE57D33E-FB37-4DAE-8749-18090B1DF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4980" y="4045278"/>
              <a:ext cx="263482" cy="221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8" name="Picture 12" descr="https://cdn.tutsplus.com/vector/uploads/legacy/qt/2012_QT/qt_06_explosion/Tuts_explosion_img011.jpg">
              <a:extLst>
                <a:ext uri="{FF2B5EF4-FFF2-40B4-BE49-F238E27FC236}">
                  <a16:creationId xmlns:a16="http://schemas.microsoft.com/office/drawing/2014/main" id="{D213A462-3CEC-4B8F-85D6-192A0931D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4400" b="956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072" y="4100103"/>
              <a:ext cx="419687" cy="35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B15E9583-5EC2-4B99-8E46-6AD5EEBC8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77" b="92473" l="8824" r="88235">
                          <a14:foregroundMark x1="47059" y1="4301" x2="70588" y2="84946"/>
                          <a14:foregroundMark x1="70588" y1="84946" x2="64706" y2="924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673759">
              <a:off x="10616378" y="3931494"/>
              <a:ext cx="438435" cy="814727"/>
            </a:xfrm>
            <a:prstGeom prst="rect">
              <a:avLst/>
            </a:prstGeom>
          </p:spPr>
        </p:pic>
        <p:pic>
          <p:nvPicPr>
            <p:cNvPr id="200" name="Picture 2" descr="Image result for Picture of burning ash transparent background">
              <a:extLst>
                <a:ext uri="{FF2B5EF4-FFF2-40B4-BE49-F238E27FC236}">
                  <a16:creationId xmlns:a16="http://schemas.microsoft.com/office/drawing/2014/main" id="{D616D536-ED36-4DCD-A886-8B047E021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1193" y="4397044"/>
              <a:ext cx="229126" cy="192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1" name="Picture 2" descr="Image result for PICTURE OF CARTOON SMOKE AND DUST TRANSPARENT BACKGROUND">
              <a:extLst>
                <a:ext uri="{FF2B5EF4-FFF2-40B4-BE49-F238E27FC236}">
                  <a16:creationId xmlns:a16="http://schemas.microsoft.com/office/drawing/2014/main" id="{A6492B41-8EA3-44F2-B46D-D292626418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45722">
              <a:off x="10097299" y="3158158"/>
              <a:ext cx="1003872" cy="1299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2" name="Picture 2" descr="Image result for PICTURE OF CARTOON SMOKE AND DUST TRANSPARENT BACKGROUND">
              <a:extLst>
                <a:ext uri="{FF2B5EF4-FFF2-40B4-BE49-F238E27FC236}">
                  <a16:creationId xmlns:a16="http://schemas.microsoft.com/office/drawing/2014/main" id="{F677D669-ED7B-4E45-9762-727ABFCDC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50140" flipH="1">
              <a:off x="10421450" y="3744579"/>
              <a:ext cx="1092715" cy="1414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3" name="Picture 2" descr="Image result for PICTURE OF CARTOON SMOKE AND DUST TRANSPARENT BACKGROUND">
              <a:extLst>
                <a:ext uri="{FF2B5EF4-FFF2-40B4-BE49-F238E27FC236}">
                  <a16:creationId xmlns:a16="http://schemas.microsoft.com/office/drawing/2014/main" id="{35D4AD6E-B44E-4F41-97E4-B6B68DC14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34012">
              <a:off x="9708625" y="3568416"/>
              <a:ext cx="989591" cy="128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" name="Picture 2" descr="Image result for Picture of burning ash transparent background">
              <a:extLst>
                <a:ext uri="{FF2B5EF4-FFF2-40B4-BE49-F238E27FC236}">
                  <a16:creationId xmlns:a16="http://schemas.microsoft.com/office/drawing/2014/main" id="{4CAB470F-F0F6-4329-A1CE-AC97715BDA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12813">
              <a:off x="10936579" y="4610278"/>
              <a:ext cx="404298" cy="340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6" name="Picture 4">
            <a:extLst>
              <a:ext uri="{FF2B5EF4-FFF2-40B4-BE49-F238E27FC236}">
                <a16:creationId xmlns:a16="http://schemas.microsoft.com/office/drawing/2014/main" id="{6F5CEE84-8619-40EF-A40A-8458F3FC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3010071"/>
            <a:ext cx="948763" cy="3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" name="Picture 4">
            <a:extLst>
              <a:ext uri="{FF2B5EF4-FFF2-40B4-BE49-F238E27FC236}">
                <a16:creationId xmlns:a16="http://schemas.microsoft.com/office/drawing/2014/main" id="{CA08DEB9-0D5F-443A-BEEA-0AA03709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25" y="3013629"/>
            <a:ext cx="948763" cy="3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" name="Picture 4">
            <a:extLst>
              <a:ext uri="{FF2B5EF4-FFF2-40B4-BE49-F238E27FC236}">
                <a16:creationId xmlns:a16="http://schemas.microsoft.com/office/drawing/2014/main" id="{98133EF4-D18B-4D7B-B00E-03DD856D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25" y="3649243"/>
            <a:ext cx="948763" cy="3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" name="Picture 4">
            <a:extLst>
              <a:ext uri="{FF2B5EF4-FFF2-40B4-BE49-F238E27FC236}">
                <a16:creationId xmlns:a16="http://schemas.microsoft.com/office/drawing/2014/main" id="{232AB7FD-63DE-4A10-B790-19590F56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91" y="3647890"/>
            <a:ext cx="948763" cy="3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id="{0FF9DA29-BAB3-426B-8130-7A48EF28DFAC}"/>
              </a:ext>
            </a:extLst>
          </p:cNvPr>
          <p:cNvGrpSpPr/>
          <p:nvPr/>
        </p:nvGrpSpPr>
        <p:grpSpPr>
          <a:xfrm>
            <a:off x="1895705" y="2967883"/>
            <a:ext cx="2288297" cy="994517"/>
            <a:chOff x="1590905" y="2993063"/>
            <a:chExt cx="2288297" cy="994517"/>
          </a:xfrm>
        </p:grpSpPr>
        <p:pic>
          <p:nvPicPr>
            <p:cNvPr id="180" name="Picture 14">
              <a:extLst>
                <a:ext uri="{FF2B5EF4-FFF2-40B4-BE49-F238E27FC236}">
                  <a16:creationId xmlns:a16="http://schemas.microsoft.com/office/drawing/2014/main" id="{0A8BC199-D314-4DEB-B4A8-B054CCE7C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67218" y="2679480"/>
              <a:ext cx="331787" cy="2284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1" name="Picture 14">
              <a:extLst>
                <a:ext uri="{FF2B5EF4-FFF2-40B4-BE49-F238E27FC236}">
                  <a16:creationId xmlns:a16="http://schemas.microsoft.com/office/drawing/2014/main" id="{08E9D238-0569-4213-9B36-269AA11C1E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571102" y="2015163"/>
              <a:ext cx="3302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7" name="TextBox 216">
            <a:extLst>
              <a:ext uri="{FF2B5EF4-FFF2-40B4-BE49-F238E27FC236}">
                <a16:creationId xmlns:a16="http://schemas.microsoft.com/office/drawing/2014/main" id="{25ABBB44-3F05-43A7-9ADC-504D58A141AE}"/>
              </a:ext>
            </a:extLst>
          </p:cNvPr>
          <p:cNvSpPr txBox="1"/>
          <p:nvPr/>
        </p:nvSpPr>
        <p:spPr bwMode="auto">
          <a:xfrm>
            <a:off x="3323140" y="4268445"/>
            <a:ext cx="1007007" cy="5386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cs typeface="Arial" charset="0"/>
              </a:rPr>
              <a:t>Revelation</a:t>
            </a:r>
          </a:p>
          <a:p>
            <a:pPr algn="ctr">
              <a:defRPr/>
            </a:pPr>
            <a:endParaRPr lang="en-US" sz="600" b="1" dirty="0">
              <a:cs typeface="Arial" charset="0"/>
            </a:endParaRPr>
          </a:p>
          <a:p>
            <a:pPr algn="ctr">
              <a:defRPr/>
            </a:pPr>
            <a:r>
              <a:rPr lang="en-US" sz="1100" b="1" dirty="0">
                <a:cs typeface="Arial" charset="0"/>
              </a:rPr>
              <a:t>Observation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06BAD319-B67D-4CB3-BAD9-3374CF6F2288}"/>
              </a:ext>
            </a:extLst>
          </p:cNvPr>
          <p:cNvCxnSpPr/>
          <p:nvPr/>
        </p:nvCxnSpPr>
        <p:spPr bwMode="auto">
          <a:xfrm>
            <a:off x="4609322" y="4529925"/>
            <a:ext cx="5762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9" name="Picture 4">
            <a:extLst>
              <a:ext uri="{FF2B5EF4-FFF2-40B4-BE49-F238E27FC236}">
                <a16:creationId xmlns:a16="http://schemas.microsoft.com/office/drawing/2014/main" id="{FCAE7FE6-9462-4A43-9B67-559DD1D64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33" y="3005718"/>
            <a:ext cx="948763" cy="3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0" name="Picture 4">
            <a:extLst>
              <a:ext uri="{FF2B5EF4-FFF2-40B4-BE49-F238E27FC236}">
                <a16:creationId xmlns:a16="http://schemas.microsoft.com/office/drawing/2014/main" id="{D906AF90-BC52-46D7-9B97-CC03E6CC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41" y="3641827"/>
            <a:ext cx="948887" cy="3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" name="Picture 4">
            <a:extLst>
              <a:ext uri="{FF2B5EF4-FFF2-40B4-BE49-F238E27FC236}">
                <a16:creationId xmlns:a16="http://schemas.microsoft.com/office/drawing/2014/main" id="{C97DECB8-012B-4748-8290-B13EAFE1F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20" y="3642777"/>
            <a:ext cx="948887" cy="33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432B94C-2B76-4741-806F-64E21367B826}"/>
              </a:ext>
            </a:extLst>
          </p:cNvPr>
          <p:cNvGrpSpPr/>
          <p:nvPr/>
        </p:nvGrpSpPr>
        <p:grpSpPr>
          <a:xfrm>
            <a:off x="4493503" y="2967883"/>
            <a:ext cx="2288297" cy="994517"/>
            <a:chOff x="4821222" y="3001283"/>
            <a:chExt cx="2288297" cy="994517"/>
          </a:xfrm>
        </p:grpSpPr>
        <p:pic>
          <p:nvPicPr>
            <p:cNvPr id="183" name="Picture 14">
              <a:extLst>
                <a:ext uri="{FF2B5EF4-FFF2-40B4-BE49-F238E27FC236}">
                  <a16:creationId xmlns:a16="http://schemas.microsoft.com/office/drawing/2014/main" id="{4EACBFA2-2043-4F1C-BDCD-BBAB27578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797535" y="2687700"/>
              <a:ext cx="331787" cy="2284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" name="Picture 14">
              <a:extLst>
                <a:ext uri="{FF2B5EF4-FFF2-40B4-BE49-F238E27FC236}">
                  <a16:creationId xmlns:a16="http://schemas.microsoft.com/office/drawing/2014/main" id="{32E2A43C-AF25-49B4-B5DA-3EB364C0E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801419" y="2023383"/>
              <a:ext cx="3302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C5DE131-805E-465A-AB67-AC9AAA8D5BE5}"/>
              </a:ext>
            </a:extLst>
          </p:cNvPr>
          <p:cNvGrpSpPr/>
          <p:nvPr/>
        </p:nvGrpSpPr>
        <p:grpSpPr>
          <a:xfrm>
            <a:off x="7541503" y="2967883"/>
            <a:ext cx="2288297" cy="994517"/>
            <a:chOff x="4821222" y="3001283"/>
            <a:chExt cx="2288297" cy="994517"/>
          </a:xfrm>
        </p:grpSpPr>
        <p:pic>
          <p:nvPicPr>
            <p:cNvPr id="214" name="Picture 14">
              <a:extLst>
                <a:ext uri="{FF2B5EF4-FFF2-40B4-BE49-F238E27FC236}">
                  <a16:creationId xmlns:a16="http://schemas.microsoft.com/office/drawing/2014/main" id="{3700EBA9-DEDF-42AA-95A8-51F43284A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797535" y="2687700"/>
              <a:ext cx="331787" cy="2284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" name="Picture 14">
              <a:extLst>
                <a:ext uri="{FF2B5EF4-FFF2-40B4-BE49-F238E27FC236}">
                  <a16:creationId xmlns:a16="http://schemas.microsoft.com/office/drawing/2014/main" id="{BA71CD92-D81D-4AE5-AA2D-ACC3F7F96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801419" y="2023383"/>
              <a:ext cx="330200" cy="228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36F5727-0B87-4749-8F79-558F22A02161}"/>
              </a:ext>
            </a:extLst>
          </p:cNvPr>
          <p:cNvGrpSpPr/>
          <p:nvPr/>
        </p:nvGrpSpPr>
        <p:grpSpPr>
          <a:xfrm>
            <a:off x="9217697" y="1868280"/>
            <a:ext cx="1027597" cy="1017938"/>
            <a:chOff x="9217697" y="1868280"/>
            <a:chExt cx="1027597" cy="1017938"/>
          </a:xfrm>
        </p:grpSpPr>
        <p:sp>
          <p:nvSpPr>
            <p:cNvPr id="36" name="Oval 57">
              <a:extLst>
                <a:ext uri="{FF2B5EF4-FFF2-40B4-BE49-F238E27FC236}">
                  <a16:creationId xmlns:a16="http://schemas.microsoft.com/office/drawing/2014/main" id="{939D1F60-112F-48AC-83BB-D4323178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7697" y="1868280"/>
              <a:ext cx="1027597" cy="10179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FF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38CF17E-7B5F-495F-A3DC-4383CE32DEAB}"/>
                </a:ext>
              </a:extLst>
            </p:cNvPr>
            <p:cNvSpPr txBox="1"/>
            <p:nvPr/>
          </p:nvSpPr>
          <p:spPr bwMode="auto">
            <a:xfrm>
              <a:off x="9325924" y="2118890"/>
              <a:ext cx="844550" cy="5540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Happiness</a:t>
              </a:r>
            </a:p>
            <a:p>
              <a:pPr algn="ctr">
                <a:defRPr/>
              </a:pPr>
              <a:endParaRPr lang="en-US" sz="600" b="1" dirty="0">
                <a:cs typeface="Arial" charset="0"/>
              </a:endParaRPr>
            </a:p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Duty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79F291D-0866-4983-BB67-DB203CD72B35}"/>
                </a:ext>
              </a:extLst>
            </p:cNvPr>
            <p:cNvCxnSpPr/>
            <p:nvPr/>
          </p:nvCxnSpPr>
          <p:spPr bwMode="auto">
            <a:xfrm>
              <a:off x="9448800" y="2410897"/>
              <a:ext cx="5762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132">
            <a:extLst>
              <a:ext uri="{FF2B5EF4-FFF2-40B4-BE49-F238E27FC236}">
                <a16:creationId xmlns:a16="http://schemas.microsoft.com/office/drawing/2014/main" id="{67A4D140-688A-476A-A472-59E81F33E48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867979"/>
            <a:ext cx="1017521" cy="1026455"/>
            <a:chOff x="3309635" y="4964111"/>
            <a:chExt cx="1100821" cy="864882"/>
          </a:xfrm>
        </p:grpSpPr>
        <p:grpSp>
          <p:nvGrpSpPr>
            <p:cNvPr id="46" name="Group 133">
              <a:extLst>
                <a:ext uri="{FF2B5EF4-FFF2-40B4-BE49-F238E27FC236}">
                  <a16:creationId xmlns:a16="http://schemas.microsoft.com/office/drawing/2014/main" id="{EAE1E62C-D49C-41FC-9C99-153721018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9635" y="4964111"/>
              <a:ext cx="1100821" cy="864882"/>
              <a:chOff x="24999" y="2019301"/>
              <a:chExt cx="1343274" cy="1055372"/>
            </a:xfrm>
          </p:grpSpPr>
          <p:sp>
            <p:nvSpPr>
              <p:cNvPr id="48" name="Oval 57">
                <a:extLst>
                  <a:ext uri="{FF2B5EF4-FFF2-40B4-BE49-F238E27FC236}">
                    <a16:creationId xmlns:a16="http://schemas.microsoft.com/office/drawing/2014/main" id="{010A98B3-F307-4D22-B685-00B47CE29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99" y="2019301"/>
                <a:ext cx="1343274" cy="105537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FF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661074F-99C8-4F34-86F9-24D0DA271F66}"/>
                  </a:ext>
                </a:extLst>
              </p:cNvPr>
              <p:cNvCxnSpPr/>
              <p:nvPr/>
            </p:nvCxnSpPr>
            <p:spPr bwMode="auto">
              <a:xfrm>
                <a:off x="330287" y="2568400"/>
                <a:ext cx="7607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EDE1BB-DD84-4B8E-979A-899D2DB98A0B}"/>
                </a:ext>
              </a:extLst>
            </p:cNvPr>
            <p:cNvSpPr txBox="1"/>
            <p:nvPr/>
          </p:nvSpPr>
          <p:spPr bwMode="auto">
            <a:xfrm>
              <a:off x="3610635" y="5172832"/>
              <a:ext cx="520391" cy="5993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Life</a:t>
              </a:r>
            </a:p>
            <a:p>
              <a:pPr algn="ctr">
                <a:defRPr/>
              </a:pPr>
              <a:endParaRPr lang="en-US" sz="600" b="1" dirty="0">
                <a:cs typeface="Arial" charset="0"/>
              </a:endParaRPr>
            </a:p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Love</a:t>
              </a:r>
            </a:p>
          </p:txBody>
        </p:sp>
      </p:grpSp>
      <p:grpSp>
        <p:nvGrpSpPr>
          <p:cNvPr id="31" name="Group 137">
            <a:extLst>
              <a:ext uri="{FF2B5EF4-FFF2-40B4-BE49-F238E27FC236}">
                <a16:creationId xmlns:a16="http://schemas.microsoft.com/office/drawing/2014/main" id="{199E59DD-2E9D-4FB4-A8B5-7F8C93FCDD6D}"/>
              </a:ext>
            </a:extLst>
          </p:cNvPr>
          <p:cNvGrpSpPr>
            <a:grpSpLocks/>
          </p:cNvGrpSpPr>
          <p:nvPr/>
        </p:nvGrpSpPr>
        <p:grpSpPr bwMode="auto">
          <a:xfrm>
            <a:off x="6966743" y="1867979"/>
            <a:ext cx="1046074" cy="1017937"/>
            <a:chOff x="3278744" y="4764417"/>
            <a:chExt cx="1131715" cy="1101274"/>
          </a:xfrm>
        </p:grpSpPr>
        <p:grpSp>
          <p:nvGrpSpPr>
            <p:cNvPr id="42" name="Group 138">
              <a:extLst>
                <a:ext uri="{FF2B5EF4-FFF2-40B4-BE49-F238E27FC236}">
                  <a16:creationId xmlns:a16="http://schemas.microsoft.com/office/drawing/2014/main" id="{4AAE7B3C-F400-4FF0-9EB8-DB0C1966E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744" y="4764417"/>
              <a:ext cx="1131715" cy="1101274"/>
              <a:chOff x="-12695" y="1775624"/>
              <a:chExt cx="1380971" cy="1343829"/>
            </a:xfrm>
          </p:grpSpPr>
          <p:sp>
            <p:nvSpPr>
              <p:cNvPr id="44" name="Oval 57">
                <a:extLst>
                  <a:ext uri="{FF2B5EF4-FFF2-40B4-BE49-F238E27FC236}">
                    <a16:creationId xmlns:a16="http://schemas.microsoft.com/office/drawing/2014/main" id="{6FE79D55-4DF5-4F88-822F-7F2BAC054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695" y="1775624"/>
                <a:ext cx="1380971" cy="1343829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FF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4B02050-6795-461F-A347-76D25FE21527}"/>
                  </a:ext>
                </a:extLst>
              </p:cNvPr>
              <p:cNvCxnSpPr/>
              <p:nvPr/>
            </p:nvCxnSpPr>
            <p:spPr bwMode="auto">
              <a:xfrm>
                <a:off x="297414" y="2485585"/>
                <a:ext cx="7607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93F4AD9-A3F2-455D-B9CC-37AF355A38E2}"/>
                </a:ext>
              </a:extLst>
            </p:cNvPr>
            <p:cNvSpPr txBox="1"/>
            <p:nvPr/>
          </p:nvSpPr>
          <p:spPr bwMode="auto">
            <a:xfrm>
              <a:off x="3483982" y="5052085"/>
              <a:ext cx="666377" cy="5993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Self</a:t>
              </a:r>
            </a:p>
            <a:p>
              <a:pPr algn="ctr">
                <a:defRPr/>
              </a:pPr>
              <a:endParaRPr lang="en-US" sz="600" b="1" dirty="0">
                <a:cs typeface="Arial" charset="0"/>
              </a:endParaRPr>
            </a:p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Others</a:t>
              </a:r>
            </a:p>
          </p:txBody>
        </p:sp>
      </p:grpSp>
      <p:grpSp>
        <p:nvGrpSpPr>
          <p:cNvPr id="32" name="Group 142">
            <a:extLst>
              <a:ext uri="{FF2B5EF4-FFF2-40B4-BE49-F238E27FC236}">
                <a16:creationId xmlns:a16="http://schemas.microsoft.com/office/drawing/2014/main" id="{D5A635EE-738C-41FB-9066-9291C0ADE511}"/>
              </a:ext>
            </a:extLst>
          </p:cNvPr>
          <p:cNvGrpSpPr>
            <a:grpSpLocks/>
          </p:cNvGrpSpPr>
          <p:nvPr/>
        </p:nvGrpSpPr>
        <p:grpSpPr bwMode="auto">
          <a:xfrm>
            <a:off x="8096800" y="1868044"/>
            <a:ext cx="1027597" cy="1017937"/>
            <a:chOff x="3535860" y="4764420"/>
            <a:chExt cx="1111727" cy="1101275"/>
          </a:xfrm>
        </p:grpSpPr>
        <p:grpSp>
          <p:nvGrpSpPr>
            <p:cNvPr id="38" name="Group 143">
              <a:extLst>
                <a:ext uri="{FF2B5EF4-FFF2-40B4-BE49-F238E27FC236}">
                  <a16:creationId xmlns:a16="http://schemas.microsoft.com/office/drawing/2014/main" id="{8F046FE1-7D43-4EA0-8514-9B8377F4E5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5860" y="4764420"/>
              <a:ext cx="1111727" cy="1101275"/>
              <a:chOff x="301050" y="1775628"/>
              <a:chExt cx="1356580" cy="1343830"/>
            </a:xfrm>
          </p:grpSpPr>
          <p:sp>
            <p:nvSpPr>
              <p:cNvPr id="40" name="Oval 57">
                <a:extLst>
                  <a:ext uri="{FF2B5EF4-FFF2-40B4-BE49-F238E27FC236}">
                    <a16:creationId xmlns:a16="http://schemas.microsoft.com/office/drawing/2014/main" id="{1512107A-ED3F-4D5F-8252-EC100577E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050" y="1775628"/>
                <a:ext cx="1356580" cy="134383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FF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63C9D58-979E-4C32-A9B1-7BC6A13029BA}"/>
                  </a:ext>
                </a:extLst>
              </p:cNvPr>
              <p:cNvCxnSpPr/>
              <p:nvPr/>
            </p:nvCxnSpPr>
            <p:spPr bwMode="auto">
              <a:xfrm>
                <a:off x="584306" y="2492276"/>
                <a:ext cx="7607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05A259-9793-4E81-AF02-A0C14C373A0B}"/>
                </a:ext>
              </a:extLst>
            </p:cNvPr>
            <p:cNvSpPr txBox="1"/>
            <p:nvPr/>
          </p:nvSpPr>
          <p:spPr bwMode="auto">
            <a:xfrm>
              <a:off x="3807384" y="5052019"/>
              <a:ext cx="577068" cy="5993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Good</a:t>
              </a:r>
            </a:p>
            <a:p>
              <a:pPr algn="ctr">
                <a:defRPr/>
              </a:pPr>
              <a:endParaRPr lang="en-US" sz="600" b="1" dirty="0">
                <a:cs typeface="Arial" charset="0"/>
              </a:endParaRPr>
            </a:p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Right</a:t>
              </a:r>
            </a:p>
          </p:txBody>
        </p:sp>
      </p:grpSp>
      <p:grpSp>
        <p:nvGrpSpPr>
          <p:cNvPr id="25" name="Group 122">
            <a:extLst>
              <a:ext uri="{FF2B5EF4-FFF2-40B4-BE49-F238E27FC236}">
                <a16:creationId xmlns:a16="http://schemas.microsoft.com/office/drawing/2014/main" id="{544F4FF7-6EA9-4518-9154-3C51C0DD7698}"/>
              </a:ext>
            </a:extLst>
          </p:cNvPr>
          <p:cNvGrpSpPr>
            <a:grpSpLocks/>
          </p:cNvGrpSpPr>
          <p:nvPr/>
        </p:nvGrpSpPr>
        <p:grpSpPr bwMode="auto">
          <a:xfrm>
            <a:off x="2209795" y="1867974"/>
            <a:ext cx="1046074" cy="1009416"/>
            <a:chOff x="3432205" y="4764348"/>
            <a:chExt cx="1131717" cy="1092057"/>
          </a:xfrm>
        </p:grpSpPr>
        <p:grpSp>
          <p:nvGrpSpPr>
            <p:cNvPr id="58" name="Group 123">
              <a:extLst>
                <a:ext uri="{FF2B5EF4-FFF2-40B4-BE49-F238E27FC236}">
                  <a16:creationId xmlns:a16="http://schemas.microsoft.com/office/drawing/2014/main" id="{5853C27F-7632-4BE5-B6B4-5A8AE639EA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2205" y="4764348"/>
              <a:ext cx="1131717" cy="1092057"/>
              <a:chOff x="174565" y="1775538"/>
              <a:chExt cx="1380971" cy="1332581"/>
            </a:xfrm>
          </p:grpSpPr>
          <p:sp>
            <p:nvSpPr>
              <p:cNvPr id="60" name="Oval 57">
                <a:extLst>
                  <a:ext uri="{FF2B5EF4-FFF2-40B4-BE49-F238E27FC236}">
                    <a16:creationId xmlns:a16="http://schemas.microsoft.com/office/drawing/2014/main" id="{FBC1EBC0-0F6D-4626-917C-9D54F8499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65" y="1775538"/>
                <a:ext cx="1380971" cy="13325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FF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4A58F13-2AD2-4BF2-9C79-34C5179F964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6356" y="2502714"/>
                <a:ext cx="760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D95EAE2-FBD8-49EC-95CB-DBB410678781}"/>
                </a:ext>
              </a:extLst>
            </p:cNvPr>
            <p:cNvSpPr txBox="1"/>
            <p:nvPr/>
          </p:nvSpPr>
          <p:spPr bwMode="auto">
            <a:xfrm>
              <a:off x="3649055" y="5050135"/>
              <a:ext cx="700727" cy="5993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Reason</a:t>
              </a:r>
            </a:p>
            <a:p>
              <a:pPr algn="ctr">
                <a:defRPr/>
              </a:pPr>
              <a:endParaRPr lang="en-US" sz="600" b="1" dirty="0">
                <a:cs typeface="Arial" charset="0"/>
              </a:endParaRPr>
            </a:p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Faith</a:t>
              </a:r>
            </a:p>
          </p:txBody>
        </p:sp>
      </p:grpSp>
      <p:grpSp>
        <p:nvGrpSpPr>
          <p:cNvPr id="26" name="Group 127">
            <a:extLst>
              <a:ext uri="{FF2B5EF4-FFF2-40B4-BE49-F238E27FC236}">
                <a16:creationId xmlns:a16="http://schemas.microsoft.com/office/drawing/2014/main" id="{CAE9488E-C0D3-4A40-9BB2-55657281F013}"/>
              </a:ext>
            </a:extLst>
          </p:cNvPr>
          <p:cNvGrpSpPr>
            <a:grpSpLocks/>
          </p:cNvGrpSpPr>
          <p:nvPr/>
        </p:nvGrpSpPr>
        <p:grpSpPr bwMode="auto">
          <a:xfrm>
            <a:off x="4462287" y="1877361"/>
            <a:ext cx="1024113" cy="1017071"/>
            <a:chOff x="3241843" y="4775377"/>
            <a:chExt cx="1107958" cy="1100338"/>
          </a:xfrm>
        </p:grpSpPr>
        <p:grpSp>
          <p:nvGrpSpPr>
            <p:cNvPr id="54" name="Group 128">
              <a:extLst>
                <a:ext uri="{FF2B5EF4-FFF2-40B4-BE49-F238E27FC236}">
                  <a16:creationId xmlns:a16="http://schemas.microsoft.com/office/drawing/2014/main" id="{9415FC46-F514-4C40-BD66-BFC8921DD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1843" y="4775377"/>
              <a:ext cx="1107958" cy="1100338"/>
              <a:chOff x="-57724" y="1788996"/>
              <a:chExt cx="1351980" cy="1342686"/>
            </a:xfrm>
          </p:grpSpPr>
          <p:sp>
            <p:nvSpPr>
              <p:cNvPr id="56" name="Oval 57">
                <a:extLst>
                  <a:ext uri="{FF2B5EF4-FFF2-40B4-BE49-F238E27FC236}">
                    <a16:creationId xmlns:a16="http://schemas.microsoft.com/office/drawing/2014/main" id="{F0DECC9C-208C-41AA-A804-9C296169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7724" y="1788996"/>
                <a:ext cx="1351980" cy="134268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FF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D3AC0F3-2B61-4D26-ADC5-146C89F2BBEC}"/>
                  </a:ext>
                </a:extLst>
              </p:cNvPr>
              <p:cNvCxnSpPr/>
              <p:nvPr/>
            </p:nvCxnSpPr>
            <p:spPr bwMode="auto">
              <a:xfrm>
                <a:off x="237889" y="2486571"/>
                <a:ext cx="760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8F05684-9ED2-4DC5-85F5-D7BDBDC078AD}"/>
                </a:ext>
              </a:extLst>
            </p:cNvPr>
            <p:cNvSpPr txBox="1"/>
            <p:nvPr/>
          </p:nvSpPr>
          <p:spPr bwMode="auto">
            <a:xfrm>
              <a:off x="3508945" y="5036680"/>
              <a:ext cx="587371" cy="5993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Mind</a:t>
              </a:r>
            </a:p>
            <a:p>
              <a:pPr algn="ctr">
                <a:defRPr/>
              </a:pPr>
              <a:endParaRPr lang="en-US" sz="600" b="1" dirty="0">
                <a:cs typeface="Arial" charset="0"/>
              </a:endParaRPr>
            </a:p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Heart</a:t>
              </a:r>
            </a:p>
          </p:txBody>
        </p:sp>
      </p:grpSp>
      <p:grpSp>
        <p:nvGrpSpPr>
          <p:cNvPr id="27" name="Group 80">
            <a:extLst>
              <a:ext uri="{FF2B5EF4-FFF2-40B4-BE49-F238E27FC236}">
                <a16:creationId xmlns:a16="http://schemas.microsoft.com/office/drawing/2014/main" id="{8CD48309-7DA2-4174-B025-C424E37F32A2}"/>
              </a:ext>
            </a:extLst>
          </p:cNvPr>
          <p:cNvGrpSpPr>
            <a:grpSpLocks/>
          </p:cNvGrpSpPr>
          <p:nvPr/>
        </p:nvGrpSpPr>
        <p:grpSpPr bwMode="auto">
          <a:xfrm>
            <a:off x="728491" y="1855353"/>
            <a:ext cx="1024111" cy="1030562"/>
            <a:chOff x="3388923" y="4750688"/>
            <a:chExt cx="1107954" cy="1114933"/>
          </a:xfrm>
        </p:grpSpPr>
        <p:grpSp>
          <p:nvGrpSpPr>
            <p:cNvPr id="50" name="Group 81">
              <a:extLst>
                <a:ext uri="{FF2B5EF4-FFF2-40B4-BE49-F238E27FC236}">
                  <a16:creationId xmlns:a16="http://schemas.microsoft.com/office/drawing/2014/main" id="{444B5EDE-3CED-4DD6-A29E-2DD0622DBE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8923" y="4750688"/>
              <a:ext cx="1107954" cy="1114933"/>
              <a:chOff x="121749" y="1758870"/>
              <a:chExt cx="1351974" cy="1360496"/>
            </a:xfrm>
          </p:grpSpPr>
          <p:sp>
            <p:nvSpPr>
              <p:cNvPr id="52" name="Oval 57">
                <a:extLst>
                  <a:ext uri="{FF2B5EF4-FFF2-40B4-BE49-F238E27FC236}">
                    <a16:creationId xmlns:a16="http://schemas.microsoft.com/office/drawing/2014/main" id="{7E85A7DB-C988-408A-8D8A-0BFDFA47F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749" y="1758870"/>
                <a:ext cx="1351974" cy="13604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FF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5888482-401E-4229-8C3C-164E032F8124}"/>
                  </a:ext>
                </a:extLst>
              </p:cNvPr>
              <p:cNvCxnSpPr/>
              <p:nvPr/>
            </p:nvCxnSpPr>
            <p:spPr bwMode="auto">
              <a:xfrm>
                <a:off x="411181" y="2502708"/>
                <a:ext cx="76075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68276C-3627-4EA0-B69D-8722206DD921}"/>
                </a:ext>
              </a:extLst>
            </p:cNvPr>
            <p:cNvSpPr txBox="1"/>
            <p:nvPr/>
          </p:nvSpPr>
          <p:spPr bwMode="auto">
            <a:xfrm>
              <a:off x="3586573" y="5038272"/>
              <a:ext cx="673246" cy="5993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Reality</a:t>
              </a:r>
            </a:p>
            <a:p>
              <a:pPr algn="ctr">
                <a:defRPr/>
              </a:pPr>
              <a:endParaRPr lang="en-US" sz="600" b="1" dirty="0">
                <a:cs typeface="Arial" charset="0"/>
              </a:endParaRPr>
            </a:p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God</a:t>
              </a:r>
            </a:p>
          </p:txBody>
        </p:sp>
      </p:grpSp>
      <p:grpSp>
        <p:nvGrpSpPr>
          <p:cNvPr id="223" name="Group 122">
            <a:extLst>
              <a:ext uri="{FF2B5EF4-FFF2-40B4-BE49-F238E27FC236}">
                <a16:creationId xmlns:a16="http://schemas.microsoft.com/office/drawing/2014/main" id="{D1142227-5ED9-47DE-BB64-80663E3F5913}"/>
              </a:ext>
            </a:extLst>
          </p:cNvPr>
          <p:cNvGrpSpPr>
            <a:grpSpLocks/>
          </p:cNvGrpSpPr>
          <p:nvPr/>
        </p:nvGrpSpPr>
        <p:grpSpPr bwMode="auto">
          <a:xfrm>
            <a:off x="3331256" y="1869677"/>
            <a:ext cx="1046074" cy="1009416"/>
            <a:chOff x="3432205" y="4764348"/>
            <a:chExt cx="1131717" cy="1092057"/>
          </a:xfrm>
        </p:grpSpPr>
        <p:grpSp>
          <p:nvGrpSpPr>
            <p:cNvPr id="224" name="Group 123">
              <a:extLst>
                <a:ext uri="{FF2B5EF4-FFF2-40B4-BE49-F238E27FC236}">
                  <a16:creationId xmlns:a16="http://schemas.microsoft.com/office/drawing/2014/main" id="{963AC846-4CE6-4577-A19F-0C33529C3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2205" y="4764348"/>
              <a:ext cx="1131717" cy="1092057"/>
              <a:chOff x="174565" y="1775538"/>
              <a:chExt cx="1380971" cy="1332581"/>
            </a:xfrm>
          </p:grpSpPr>
          <p:sp>
            <p:nvSpPr>
              <p:cNvPr id="226" name="Oval 57">
                <a:extLst>
                  <a:ext uri="{FF2B5EF4-FFF2-40B4-BE49-F238E27FC236}">
                    <a16:creationId xmlns:a16="http://schemas.microsoft.com/office/drawing/2014/main" id="{1250D606-C0E2-4DFD-B6F8-514B019CB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565" y="1775538"/>
                <a:ext cx="1380971" cy="1332581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>
                  <a:solidFill>
                    <a:srgbClr val="00FF00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4FB245FF-343A-4B57-9215-AA621389570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76356" y="2502714"/>
                <a:ext cx="760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8AA27CC0-52BD-4CFB-BA79-1460111A0C2C}"/>
                </a:ext>
              </a:extLst>
            </p:cNvPr>
            <p:cNvSpPr txBox="1"/>
            <p:nvPr/>
          </p:nvSpPr>
          <p:spPr bwMode="auto">
            <a:xfrm>
              <a:off x="3454695" y="5050135"/>
              <a:ext cx="1089452" cy="5827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100" b="1" dirty="0">
                  <a:cs typeface="Arial" charset="0"/>
                </a:rPr>
                <a:t>Observation</a:t>
              </a:r>
            </a:p>
            <a:p>
              <a:pPr algn="ctr">
                <a:defRPr/>
              </a:pPr>
              <a:endParaRPr lang="en-US" sz="600" b="1" dirty="0">
                <a:cs typeface="Arial" charset="0"/>
              </a:endParaRPr>
            </a:p>
            <a:p>
              <a:pPr algn="ctr">
                <a:defRPr/>
              </a:pPr>
              <a:r>
                <a:rPr lang="en-US" sz="1200" b="1" dirty="0">
                  <a:cs typeface="Arial" charset="0"/>
                </a:rPr>
                <a:t>Revelation</a:t>
              </a:r>
            </a:p>
          </p:txBody>
        </p:sp>
      </p:grpSp>
      <p:sp>
        <p:nvSpPr>
          <p:cNvPr id="228" name="Oval 227">
            <a:extLst>
              <a:ext uri="{FF2B5EF4-FFF2-40B4-BE49-F238E27FC236}">
                <a16:creationId xmlns:a16="http://schemas.microsoft.com/office/drawing/2014/main" id="{3FC3BCA6-1742-4207-BC12-565E74CE5BF2}"/>
              </a:ext>
            </a:extLst>
          </p:cNvPr>
          <p:cNvSpPr/>
          <p:nvPr/>
        </p:nvSpPr>
        <p:spPr>
          <a:xfrm>
            <a:off x="3415565" y="457200"/>
            <a:ext cx="86228" cy="762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EB440102-2D7C-45B0-821A-0B4E528C2DF0}"/>
              </a:ext>
            </a:extLst>
          </p:cNvPr>
          <p:cNvSpPr/>
          <p:nvPr/>
        </p:nvSpPr>
        <p:spPr>
          <a:xfrm>
            <a:off x="8507701" y="457200"/>
            <a:ext cx="86228" cy="76200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1" name="Picture 4" descr="http://www.byub.org/talks/images/speakers/1236.jpg">
            <a:extLst>
              <a:ext uri="{FF2B5EF4-FFF2-40B4-BE49-F238E27FC236}">
                <a16:creationId xmlns:a16="http://schemas.microsoft.com/office/drawing/2014/main" id="{F9B35410-A504-4AD7-B186-901D736F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1571625" cy="1209675"/>
          </a:xfrm>
          <a:prstGeom prst="rect">
            <a:avLst/>
          </a:prstGeom>
          <a:noFill/>
          <a:ln w="190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10F786-26E7-4D7D-BB5A-FA4BD90444AF}"/>
              </a:ext>
            </a:extLst>
          </p:cNvPr>
          <p:cNvSpPr/>
          <p:nvPr/>
        </p:nvSpPr>
        <p:spPr>
          <a:xfrm>
            <a:off x="2057400" y="1031697"/>
            <a:ext cx="1013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FF00"/>
                </a:solidFill>
                <a:latin typeface="+mn-lt"/>
              </a:rPr>
              <a:t>Richard N. Williams: 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“You and I have the blessed privilege of living in the full light of day - the dispensation of the fullness of times. This, as they say, </a:t>
            </a:r>
            <a:r>
              <a:rPr lang="en-US" altLang="en-US" sz="2400" dirty="0">
                <a:solidFill>
                  <a:srgbClr val="00FF00"/>
                </a:solidFill>
                <a:latin typeface="+mn-lt"/>
              </a:rPr>
              <a:t>changes everything. 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The scripture in Isaiah 29:14 and repeated in 2 Nephi 27:26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5E58DCB7-9494-4977-BC44-FB4DEE073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0"/>
            <a:ext cx="9525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00FF00"/>
                </a:solidFill>
                <a:latin typeface="+mn-lt"/>
              </a:rPr>
              <a:t>The Restoration Changes Everything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2114AB-DCF2-47A6-BDB8-609D30BFE44C}"/>
              </a:ext>
            </a:extLst>
          </p:cNvPr>
          <p:cNvSpPr/>
          <p:nvPr/>
        </p:nvSpPr>
        <p:spPr>
          <a:xfrm>
            <a:off x="248292" y="2187476"/>
            <a:ext cx="1196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Concerning the ‘</a:t>
            </a:r>
            <a:r>
              <a:rPr lang="en-US" altLang="en-US" sz="2400" dirty="0">
                <a:solidFill>
                  <a:srgbClr val="00FF00"/>
                </a:solidFill>
                <a:latin typeface="+mn-lt"/>
              </a:rPr>
              <a:t>marvelous work and a wonder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’</a:t>
            </a:r>
            <a:r>
              <a:rPr lang="en-US" altLang="en-US" sz="2400" dirty="0">
                <a:solidFill>
                  <a:srgbClr val="00FF0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of the </a:t>
            </a:r>
            <a:r>
              <a:rPr lang="en-US" altLang="en-US" sz="2400" dirty="0">
                <a:solidFill>
                  <a:srgbClr val="00FF00"/>
                </a:solidFill>
                <a:latin typeface="+mn-lt"/>
              </a:rPr>
              <a:t>restoration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 is well known to all of us. We are not as familiar with the verse that follows. I quote from 2 Nephi 27:27, where the prophet spoke of those who are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not enlightened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nor made joyful 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at the news of the </a:t>
            </a:r>
            <a:r>
              <a:rPr lang="en-US" altLang="en-US" sz="2400" dirty="0">
                <a:solidFill>
                  <a:srgbClr val="00FF00"/>
                </a:solidFill>
                <a:latin typeface="+mn-lt"/>
              </a:rPr>
              <a:t>restoration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 of the fullness of the gospel. These people respond: ‘Surely, your </a:t>
            </a:r>
            <a:r>
              <a:rPr lang="en-US" altLang="en-US" sz="2400" dirty="0">
                <a:solidFill>
                  <a:srgbClr val="FFFF00"/>
                </a:solidFill>
                <a:latin typeface="+mn-lt"/>
              </a:rPr>
              <a:t>turning of things upside down 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shall be esteemed as the potter's clay.’ This is a powerful metaphor. The implications of the restored gospel are</a:t>
            </a:r>
            <a:r>
              <a:rPr lang="en-US" altLang="en-US" sz="2400" dirty="0">
                <a:solidFill>
                  <a:srgbClr val="00FF00"/>
                </a:solidFill>
                <a:latin typeface="+mn-lt"/>
              </a:rPr>
              <a:t> dramatic and far-reaching</a:t>
            </a:r>
            <a:r>
              <a:rPr lang="en-US" altLang="en-US" sz="2400" dirty="0">
                <a:solidFill>
                  <a:schemeClr val="bg1"/>
                </a:solidFill>
                <a:latin typeface="+mn-lt"/>
              </a:rPr>
              <a:t>.” </a:t>
            </a:r>
            <a:r>
              <a:rPr lang="en-US" altLang="en-US" sz="1200" dirty="0">
                <a:solidFill>
                  <a:schemeClr val="bg1"/>
                </a:solidFill>
                <a:latin typeface="+mn-lt"/>
              </a:rPr>
              <a:t>(“Faith, Reason, Knowledge, and Truth” FARMS Review: Volume -20, Issue – 1, Pages: 99-112)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C1201FB7-A8D8-4407-8B92-24D6C9C6E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038726"/>
            <a:ext cx="14859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3">
            <a:extLst>
              <a:ext uri="{FF2B5EF4-FFF2-40B4-BE49-F238E27FC236}">
                <a16:creationId xmlns:a16="http://schemas.microsoft.com/office/drawing/2014/main" id="{EE497198-4FF8-479F-903D-7E263B2D1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09" y="5162551"/>
            <a:ext cx="1828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164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164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rgbClr val="FFFF00"/>
                </a:solidFill>
              </a:rPr>
              <a:t>Tool:</a:t>
            </a:r>
            <a:endParaRPr lang="en-US" altLang="en-US" sz="4000" dirty="0">
              <a:solidFill>
                <a:srgbClr val="FFFF00"/>
              </a:solidFill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DD1E1541-C23F-450E-A1AF-675323188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1" y="4875212"/>
            <a:ext cx="7543799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The </a:t>
            </a:r>
            <a:r>
              <a:rPr lang="en-US" altLang="en-US" sz="3600" dirty="0">
                <a:solidFill>
                  <a:srgbClr val="00FF00"/>
                </a:solidFill>
              </a:rPr>
              <a:t>restored gospel of Jesus Christ </a:t>
            </a:r>
            <a:r>
              <a:rPr lang="en-US" altLang="en-US" sz="3600" dirty="0">
                <a:solidFill>
                  <a:schemeClr val="bg1"/>
                </a:solidFill>
              </a:rPr>
              <a:t>will turn the </a:t>
            </a:r>
            <a:r>
              <a:rPr lang="en-US" altLang="en-US" sz="3600" dirty="0">
                <a:solidFill>
                  <a:srgbClr val="FFFF00"/>
                </a:solidFill>
              </a:rPr>
              <a:t>Philosophical</a:t>
            </a:r>
            <a:r>
              <a:rPr lang="en-US" altLang="en-US" sz="3600" dirty="0">
                <a:solidFill>
                  <a:srgbClr val="00FF00"/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</a:rPr>
              <a:t>and </a:t>
            </a:r>
            <a:r>
              <a:rPr lang="en-US" altLang="en-US" sz="3600" dirty="0">
                <a:solidFill>
                  <a:srgbClr val="FFFF00"/>
                </a:solidFill>
              </a:rPr>
              <a:t>Religious</a:t>
            </a:r>
            <a:r>
              <a:rPr lang="en-US" altLang="en-US" sz="3600" dirty="0">
                <a:solidFill>
                  <a:srgbClr val="00FF00"/>
                </a:solidFill>
              </a:rPr>
              <a:t> </a:t>
            </a:r>
            <a:r>
              <a:rPr lang="en-US" altLang="en-US" sz="3600" dirty="0">
                <a:solidFill>
                  <a:schemeClr val="bg1"/>
                </a:solidFill>
              </a:rPr>
              <a:t>worlds upside down.</a:t>
            </a:r>
          </a:p>
        </p:txBody>
      </p:sp>
    </p:spTree>
    <p:extLst>
      <p:ext uri="{BB962C8B-B14F-4D97-AF65-F5344CB8AC3E}">
        <p14:creationId xmlns:p14="http://schemas.microsoft.com/office/powerpoint/2010/main" val="33605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12" name="Rectangle 64">
            <a:extLst>
              <a:ext uri="{FF2B5EF4-FFF2-40B4-BE49-F238E27FC236}">
                <a16:creationId xmlns:a16="http://schemas.microsoft.com/office/drawing/2014/main" id="{8FE29700-5BFD-4730-9472-D0DFC4D2C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“Was </a:t>
            </a:r>
            <a:r>
              <a:rPr lang="en-US" altLang="en-US" sz="3600" b="1" dirty="0">
                <a:solidFill>
                  <a:srgbClr val="00FF00"/>
                </a:solidFill>
              </a:rPr>
              <a:t>Christ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>
                <a:solidFill>
                  <a:srgbClr val="FFFF00"/>
                </a:solidFill>
              </a:rPr>
              <a:t>turning things upside down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FF00"/>
                </a:solidFill>
              </a:rPr>
              <a:t>perceived as a </a:t>
            </a:r>
            <a:r>
              <a:rPr lang="en-US" altLang="en-US" sz="3600" b="1" dirty="0">
                <a:solidFill>
                  <a:srgbClr val="00FF00"/>
                </a:solidFill>
              </a:rPr>
              <a:t>good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>
                <a:solidFill>
                  <a:srgbClr val="FFFF00"/>
                </a:solidFill>
              </a:rPr>
              <a:t>thing or a </a:t>
            </a:r>
            <a:r>
              <a:rPr lang="en-US" altLang="en-US" sz="3600" b="1" dirty="0">
                <a:solidFill>
                  <a:srgbClr val="FF0000"/>
                </a:solidFill>
              </a:rPr>
              <a:t>bad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>
                <a:solidFill>
                  <a:srgbClr val="FFFF00"/>
                </a:solidFill>
              </a:rPr>
              <a:t>thing?”</a:t>
            </a:r>
            <a:endParaRPr lang="en-US" altLang="en-US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67541-F6F5-47E2-945F-25C6DE03AC99}"/>
              </a:ext>
            </a:extLst>
          </p:cNvPr>
          <p:cNvSpPr/>
          <p:nvPr/>
        </p:nvSpPr>
        <p:spPr>
          <a:xfrm>
            <a:off x="4289175" y="2030990"/>
            <a:ext cx="75691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600" b="1" dirty="0">
                <a:solidFill>
                  <a:srgbClr val="00FF00"/>
                </a:solidFill>
                <a:latin typeface="+mn-lt"/>
              </a:rPr>
              <a:t>Mark 2:27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“And he said unto them, The sabbath was made for man, 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and not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man for the Sabbath.”</a:t>
            </a:r>
          </a:p>
        </p:txBody>
      </p:sp>
      <p:grpSp>
        <p:nvGrpSpPr>
          <p:cNvPr id="14" name="Group 86">
            <a:extLst>
              <a:ext uri="{FF2B5EF4-FFF2-40B4-BE49-F238E27FC236}">
                <a16:creationId xmlns:a16="http://schemas.microsoft.com/office/drawing/2014/main" id="{627CDC40-EC97-431C-8730-290C645A8370}"/>
              </a:ext>
            </a:extLst>
          </p:cNvPr>
          <p:cNvGrpSpPr>
            <a:grpSpLocks/>
          </p:cNvGrpSpPr>
          <p:nvPr/>
        </p:nvGrpSpPr>
        <p:grpSpPr bwMode="auto">
          <a:xfrm>
            <a:off x="152401" y="1665288"/>
            <a:ext cx="3733801" cy="1779587"/>
            <a:chOff x="2460628" y="4032559"/>
            <a:chExt cx="3733335" cy="1780381"/>
          </a:xfrm>
        </p:grpSpPr>
        <p:grpSp>
          <p:nvGrpSpPr>
            <p:cNvPr id="15" name="Group 56">
              <a:extLst>
                <a:ext uri="{FF2B5EF4-FFF2-40B4-BE49-F238E27FC236}">
                  <a16:creationId xmlns:a16="http://schemas.microsoft.com/office/drawing/2014/main" id="{A0763FEC-ED03-43E0-A620-4DBC9DC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0628" y="4032559"/>
              <a:ext cx="3733335" cy="1780381"/>
              <a:chOff x="3724496" y="4115921"/>
              <a:chExt cx="3733335" cy="1780381"/>
            </a:xfrm>
          </p:grpSpPr>
          <p:sp>
            <p:nvSpPr>
              <p:cNvPr id="18" name="Oval 129">
                <a:extLst>
                  <a:ext uri="{FF2B5EF4-FFF2-40B4-BE49-F238E27FC236}">
                    <a16:creationId xmlns:a16="http://schemas.microsoft.com/office/drawing/2014/main" id="{8FA4955D-8D92-4634-9462-B794E2E04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5449" y="4142920"/>
                <a:ext cx="1752382" cy="17533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Oval 129">
                <a:extLst>
                  <a:ext uri="{FF2B5EF4-FFF2-40B4-BE49-F238E27FC236}">
                    <a16:creationId xmlns:a16="http://schemas.microsoft.com/office/drawing/2014/main" id="{E0672723-F448-4FB1-B965-9D830BD3B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4496" y="4115921"/>
                <a:ext cx="1752382" cy="175338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C074E6F-9447-4CF0-BAAA-FACEBB212A9D}"/>
                </a:ext>
              </a:extLst>
            </p:cNvPr>
            <p:cNvCxnSpPr/>
            <p:nvPr/>
          </p:nvCxnSpPr>
          <p:spPr>
            <a:xfrm>
              <a:off x="2617770" y="4952131"/>
              <a:ext cx="13444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58B3C6-76F1-4097-A611-DE378684ACB3}"/>
                </a:ext>
              </a:extLst>
            </p:cNvPr>
            <p:cNvCxnSpPr/>
            <p:nvPr/>
          </p:nvCxnSpPr>
          <p:spPr>
            <a:xfrm>
              <a:off x="4670151" y="4952131"/>
              <a:ext cx="13444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01">
            <a:extLst>
              <a:ext uri="{FF2B5EF4-FFF2-40B4-BE49-F238E27FC236}">
                <a16:creationId xmlns:a16="http://schemas.microsoft.com/office/drawing/2014/main" id="{497D4B85-61A4-4863-AFFB-BDD74FF7E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035175"/>
            <a:ext cx="1206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Sabbath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Man</a:t>
            </a:r>
          </a:p>
        </p:txBody>
      </p:sp>
      <p:sp>
        <p:nvSpPr>
          <p:cNvPr id="21" name="TextBox 102">
            <a:extLst>
              <a:ext uri="{FF2B5EF4-FFF2-40B4-BE49-F238E27FC236}">
                <a16:creationId xmlns:a16="http://schemas.microsoft.com/office/drawing/2014/main" id="{E9C28652-3EDA-4A5E-B9A6-5DCE767BD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2036763"/>
            <a:ext cx="1206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Sabbath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2EEBD8-F8CB-4EA2-9E4E-59DE74DECF5D}"/>
              </a:ext>
            </a:extLst>
          </p:cNvPr>
          <p:cNvSpPr txBox="1"/>
          <p:nvPr/>
        </p:nvSpPr>
        <p:spPr>
          <a:xfrm>
            <a:off x="1981200" y="1318705"/>
            <a:ext cx="1971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FF00"/>
                </a:solidFill>
                <a:latin typeface="+mn-lt"/>
              </a:rPr>
              <a:t>Christ’s Teachings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3FA9A4-EF09-4449-82B0-2981B11BDBEE}"/>
              </a:ext>
            </a:extLst>
          </p:cNvPr>
          <p:cNvSpPr txBox="1"/>
          <p:nvPr/>
        </p:nvSpPr>
        <p:spPr>
          <a:xfrm>
            <a:off x="152401" y="1295400"/>
            <a:ext cx="1828800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Jewish Worship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1527AE-7055-4E36-BE2C-8EC34054212E}"/>
              </a:ext>
            </a:extLst>
          </p:cNvPr>
          <p:cNvGrpSpPr/>
          <p:nvPr/>
        </p:nvGrpSpPr>
        <p:grpSpPr>
          <a:xfrm>
            <a:off x="109558" y="4848834"/>
            <a:ext cx="1771650" cy="1752600"/>
            <a:chOff x="3796590" y="4121170"/>
            <a:chExt cx="1771650" cy="1752600"/>
          </a:xfrm>
        </p:grpSpPr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5D39F1DD-0C86-4F21-831C-3A51135DFB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465" y="4121170"/>
              <a:ext cx="1752600" cy="1752600"/>
              <a:chOff x="2453621" y="318448"/>
              <a:chExt cx="1752600" cy="1752600"/>
            </a:xfrm>
          </p:grpSpPr>
          <p:sp>
            <p:nvSpPr>
              <p:cNvPr id="41" name="Oval 129">
                <a:extLst>
                  <a:ext uri="{FF2B5EF4-FFF2-40B4-BE49-F238E27FC236}">
                    <a16:creationId xmlns:a16="http://schemas.microsoft.com/office/drawing/2014/main" id="{5B968BFB-1B25-452B-ACD9-3D9F678BA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3621" y="318448"/>
                <a:ext cx="1752600" cy="175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pic>
            <p:nvPicPr>
              <p:cNvPr id="42" name="Picture 3">
                <a:extLst>
                  <a:ext uri="{FF2B5EF4-FFF2-40B4-BE49-F238E27FC236}">
                    <a16:creationId xmlns:a16="http://schemas.microsoft.com/office/drawing/2014/main" id="{552840B5-8DEC-419D-B854-7A78B136FC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774333" y="760228"/>
                <a:ext cx="1084571" cy="896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F9ED8A9-9A0A-4961-8846-D3EDA81BB543}"/>
                </a:ext>
              </a:extLst>
            </p:cNvPr>
            <p:cNvSpPr txBox="1"/>
            <p:nvPr/>
          </p:nvSpPr>
          <p:spPr>
            <a:xfrm>
              <a:off x="3796590" y="5445145"/>
              <a:ext cx="177165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>
                  <a:latin typeface="+mn-lt"/>
                </a:rPr>
                <a:t>False Beliefs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79127F7-6E26-4DFB-B86A-67DDC426321F}"/>
              </a:ext>
            </a:extLst>
          </p:cNvPr>
          <p:cNvGrpSpPr/>
          <p:nvPr/>
        </p:nvGrpSpPr>
        <p:grpSpPr>
          <a:xfrm>
            <a:off x="3581400" y="4800600"/>
            <a:ext cx="1828800" cy="1752600"/>
            <a:chOff x="6254040" y="4116408"/>
            <a:chExt cx="1828800" cy="1752600"/>
          </a:xfrm>
        </p:grpSpPr>
        <p:grpSp>
          <p:nvGrpSpPr>
            <p:cNvPr id="37" name="Group 41">
              <a:extLst>
                <a:ext uri="{FF2B5EF4-FFF2-40B4-BE49-F238E27FC236}">
                  <a16:creationId xmlns:a16="http://schemas.microsoft.com/office/drawing/2014/main" id="{6D523C57-EE64-43C8-94C4-CCB72FB11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30240" y="4116408"/>
              <a:ext cx="1752600" cy="1752600"/>
              <a:chOff x="4971396" y="313952"/>
              <a:chExt cx="1752600" cy="1752600"/>
            </a:xfrm>
          </p:grpSpPr>
          <p:sp>
            <p:nvSpPr>
              <p:cNvPr id="38" name="Oval 129">
                <a:extLst>
                  <a:ext uri="{FF2B5EF4-FFF2-40B4-BE49-F238E27FC236}">
                    <a16:creationId xmlns:a16="http://schemas.microsoft.com/office/drawing/2014/main" id="{84EC1E67-0DDC-40E3-BE75-5967E1AC8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396" y="313952"/>
                <a:ext cx="1752600" cy="17526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chemeClr val="bg1"/>
                  </a:solidFill>
                </a:endParaRPr>
              </a:p>
            </p:txBody>
          </p:sp>
          <p:pic>
            <p:nvPicPr>
              <p:cNvPr id="39" name="Picture 4">
                <a:extLst>
                  <a:ext uri="{FF2B5EF4-FFF2-40B4-BE49-F238E27FC236}">
                    <a16:creationId xmlns:a16="http://schemas.microsoft.com/office/drawing/2014/main" id="{EB3CF077-5C65-41CE-B580-9E2448A46B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0" y="748352"/>
                <a:ext cx="1044857" cy="913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F9CAAA6-BF93-4F33-8D89-B80959A23D71}"/>
                </a:ext>
              </a:extLst>
            </p:cNvPr>
            <p:cNvSpPr txBox="1"/>
            <p:nvPr/>
          </p:nvSpPr>
          <p:spPr>
            <a:xfrm>
              <a:off x="6254040" y="5430858"/>
              <a:ext cx="1828800" cy="2778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1200" b="1" dirty="0">
                  <a:latin typeface="+mn-lt"/>
                </a:rPr>
                <a:t>True Beliefs</a:t>
              </a:r>
            </a:p>
          </p:txBody>
        </p:sp>
      </p:grpSp>
      <p:sp>
        <p:nvSpPr>
          <p:cNvPr id="54" name="Rectangle 25">
            <a:extLst>
              <a:ext uri="{FF2B5EF4-FFF2-40B4-BE49-F238E27FC236}">
                <a16:creationId xmlns:a16="http://schemas.microsoft.com/office/drawing/2014/main" id="{0263B91D-D0D3-499E-AE90-CE1747CE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219" y="3429000"/>
            <a:ext cx="115321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Apostate</a:t>
            </a:r>
            <a:r>
              <a:rPr lang="en-US" altLang="en-US" sz="2600" dirty="0">
                <a:solidFill>
                  <a:schemeClr val="bg1"/>
                </a:solidFill>
              </a:rPr>
              <a:t> Jews view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dirty="0">
                <a:solidFill>
                  <a:schemeClr val="bg1"/>
                </a:solidFill>
              </a:rPr>
              <a:t>Christ</a:t>
            </a:r>
            <a:r>
              <a:rPr lang="en-US" altLang="en-US" sz="2600" b="1" dirty="0">
                <a:solidFill>
                  <a:schemeClr val="bg1"/>
                </a:solidFill>
              </a:rPr>
              <a:t> </a:t>
            </a:r>
            <a:r>
              <a:rPr lang="en-US" altLang="en-US" sz="2600" dirty="0">
                <a:solidFill>
                  <a:schemeClr val="bg1"/>
                </a:solidFill>
              </a:rPr>
              <a:t>turning things </a:t>
            </a:r>
            <a:r>
              <a:rPr lang="en-US" altLang="en-US" sz="2600" b="1" dirty="0">
                <a:solidFill>
                  <a:srgbClr val="FFFF00"/>
                </a:solidFill>
              </a:rPr>
              <a:t>upside down </a:t>
            </a:r>
            <a:r>
              <a:rPr lang="en-US" altLang="en-US" sz="2600" dirty="0">
                <a:solidFill>
                  <a:schemeClr val="bg1"/>
                </a:solidFill>
              </a:rPr>
              <a:t>in the </a:t>
            </a:r>
            <a:r>
              <a:rPr lang="en-US" altLang="en-US" sz="2600" b="1" dirty="0">
                <a:solidFill>
                  <a:srgbClr val="FF0000"/>
                </a:solidFill>
              </a:rPr>
              <a:t>negative</a:t>
            </a:r>
            <a:r>
              <a:rPr lang="en-US" altLang="en-US" sz="2600" dirty="0">
                <a:solidFill>
                  <a:schemeClr val="bg1"/>
                </a:solidFill>
              </a:rPr>
              <a:t> Sense.  They would have to shed some sacred cows if they would be able to accept Christ.</a:t>
            </a:r>
            <a:endParaRPr lang="en-US" altLang="en-US" sz="2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55" name="Group 36">
            <a:extLst>
              <a:ext uri="{FF2B5EF4-FFF2-40B4-BE49-F238E27FC236}">
                <a16:creationId xmlns:a16="http://schemas.microsoft.com/office/drawing/2014/main" id="{C0129F48-43EB-4418-B379-F8D37D8C0140}"/>
              </a:ext>
            </a:extLst>
          </p:cNvPr>
          <p:cNvGrpSpPr>
            <a:grpSpLocks/>
          </p:cNvGrpSpPr>
          <p:nvPr/>
        </p:nvGrpSpPr>
        <p:grpSpPr bwMode="auto">
          <a:xfrm>
            <a:off x="1954233" y="4724400"/>
            <a:ext cx="1663700" cy="1708150"/>
            <a:chOff x="2514482" y="1835229"/>
            <a:chExt cx="1663131" cy="1707932"/>
          </a:xfrm>
        </p:grpSpPr>
        <p:grpSp>
          <p:nvGrpSpPr>
            <p:cNvPr id="56" name="Group 47">
              <a:extLst>
                <a:ext uri="{FF2B5EF4-FFF2-40B4-BE49-F238E27FC236}">
                  <a16:creationId xmlns:a16="http://schemas.microsoft.com/office/drawing/2014/main" id="{888AC5E7-2262-41BB-A1AD-0B8E018E4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67000" y="1835229"/>
              <a:ext cx="1371600" cy="1707932"/>
              <a:chOff x="2667000" y="3045370"/>
              <a:chExt cx="1371600" cy="1707932"/>
            </a:xfrm>
          </p:grpSpPr>
          <p:sp>
            <p:nvSpPr>
              <p:cNvPr id="58" name="TextBox 22">
                <a:extLst>
                  <a:ext uri="{FF2B5EF4-FFF2-40B4-BE49-F238E27FC236}">
                    <a16:creationId xmlns:a16="http://schemas.microsoft.com/office/drawing/2014/main" id="{9A7B9427-9537-4EC7-90D4-E1F4312FD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6700" y="3045370"/>
                <a:ext cx="184087" cy="461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Circular Arrow 44">
                <a:extLst>
                  <a:ext uri="{FF2B5EF4-FFF2-40B4-BE49-F238E27FC236}">
                    <a16:creationId xmlns:a16="http://schemas.microsoft.com/office/drawing/2014/main" id="{B13FC9ED-E9D2-4975-9DC3-16352C0A5DC3}"/>
                  </a:ext>
                </a:extLst>
              </p:cNvPr>
              <p:cNvSpPr/>
              <p:nvPr/>
            </p:nvSpPr>
            <p:spPr>
              <a:xfrm>
                <a:off x="2666830" y="3534258"/>
                <a:ext cx="1371131" cy="1219044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1025414"/>
                  <a:gd name="adj5" fmla="val 12500"/>
                </a:avLst>
              </a:prstGeom>
              <a:solidFill>
                <a:srgbClr val="00FF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E9F24AA-8931-41C9-992F-A2AF897EDE5A}"/>
                </a:ext>
              </a:extLst>
            </p:cNvPr>
            <p:cNvSpPr txBox="1"/>
            <p:nvPr/>
          </p:nvSpPr>
          <p:spPr>
            <a:xfrm>
              <a:off x="2514482" y="1841578"/>
              <a:ext cx="1663131" cy="4619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00FF00"/>
                  </a:solidFill>
                  <a:latin typeface="+mn-lt"/>
                </a:rPr>
                <a:t>Restoration</a:t>
              </a: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A0E28C90-F4F4-4236-AFFA-950A667E72B6}"/>
              </a:ext>
            </a:extLst>
          </p:cNvPr>
          <p:cNvSpPr/>
          <p:nvPr/>
        </p:nvSpPr>
        <p:spPr>
          <a:xfrm>
            <a:off x="5739382" y="4990185"/>
            <a:ext cx="62245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2600" dirty="0">
                <a:solidFill>
                  <a:srgbClr val="FFFF00"/>
                </a:solidFill>
                <a:latin typeface="+mn-lt"/>
              </a:rPr>
              <a:t>Sacred cow (idiom): </a:t>
            </a:r>
            <a:r>
              <a:rPr lang="en-US" altLang="en-US" sz="2600" dirty="0">
                <a:solidFill>
                  <a:schemeClr val="bg1"/>
                </a:solidFill>
                <a:latin typeface="+mn-lt"/>
              </a:rPr>
              <a:t>Something considered (perhaps unreasonably) immune from question or criticism.” </a:t>
            </a:r>
            <a:r>
              <a:rPr lang="en-US" altLang="en-US" sz="1400" dirty="0">
                <a:solidFill>
                  <a:schemeClr val="bg1"/>
                </a:solidFill>
                <a:latin typeface="+mn-lt"/>
              </a:rPr>
              <a:t>(Wikipedia.org)</a:t>
            </a:r>
          </a:p>
        </p:txBody>
      </p:sp>
    </p:spTree>
    <p:extLst>
      <p:ext uri="{BB962C8B-B14F-4D97-AF65-F5344CB8AC3E}">
        <p14:creationId xmlns:p14="http://schemas.microsoft.com/office/powerpoint/2010/main" val="405314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54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B3833F-8A3F-4CF2-89EA-310D25B28FB1}"/>
              </a:ext>
            </a:extLst>
          </p:cNvPr>
          <p:cNvSpPr/>
          <p:nvPr/>
        </p:nvSpPr>
        <p:spPr>
          <a:xfrm>
            <a:off x="185058" y="5105400"/>
            <a:ext cx="118871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FF00"/>
                </a:solidFill>
                <a:latin typeface="+mn-lt"/>
              </a:rPr>
              <a:t>President Brigham Young: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“We will turn the world </a:t>
            </a:r>
            <a:r>
              <a:rPr lang="en-US" sz="2600" dirty="0">
                <a:solidFill>
                  <a:srgbClr val="00FF00"/>
                </a:solidFill>
                <a:latin typeface="+mn-lt"/>
              </a:rPr>
              <a:t>right side up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for it is now 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wrong side up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, and we want to turn it over, prepare it, and present it to Him who owns it, in a more goodly form and attitude than it has been for many centuries.” </a:t>
            </a:r>
          </a:p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(Journal of Discourses, Vol. 8, p. 203)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31E9B28-6EAD-4577-8328-FC5838919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42" y="2133600"/>
            <a:ext cx="6730158" cy="279365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C94067B-696A-452C-9E8F-928419E044C2}"/>
              </a:ext>
            </a:extLst>
          </p:cNvPr>
          <p:cNvSpPr/>
          <p:nvPr/>
        </p:nvSpPr>
        <p:spPr>
          <a:xfrm>
            <a:off x="114299" y="2438400"/>
            <a:ext cx="4912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FF00"/>
                </a:solidFill>
                <a:latin typeface="+mn-lt"/>
              </a:rPr>
              <a:t>Joseph Fielding McConkie: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"Are not the creeds spoken of in the First Vision simply a 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refill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 of the same prescription that </a:t>
            </a:r>
            <a:r>
              <a:rPr lang="en-US" sz="2600" dirty="0">
                <a:solidFill>
                  <a:srgbClr val="FF0000"/>
                </a:solidFill>
                <a:latin typeface="+mn-lt"/>
              </a:rPr>
              <a:t>killed the church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in the meridian of time?”  </a:t>
            </a:r>
          </a:p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("The First Vision and Religious Tolerance“ Nov 5, 2005)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EC481E-CB95-44A5-BA08-24F3487C2294}"/>
              </a:ext>
            </a:extLst>
          </p:cNvPr>
          <p:cNvSpPr/>
          <p:nvPr/>
        </p:nvSpPr>
        <p:spPr>
          <a:xfrm>
            <a:off x="114299" y="1349514"/>
            <a:ext cx="11887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FF00"/>
                </a:solidFill>
                <a:latin typeface="+mn-lt"/>
              </a:rPr>
              <a:t>Joseph Smith: </a:t>
            </a:r>
            <a:r>
              <a:rPr lang="en-US" sz="2600" dirty="0">
                <a:solidFill>
                  <a:schemeClr val="bg1"/>
                </a:solidFill>
                <a:latin typeface="+mn-lt"/>
              </a:rPr>
              <a:t>“I intend to lay a foundation that will revolutionize the whole world.” </a:t>
            </a:r>
          </a:p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(History of the Church, Vol. VI, p. 365; TPJS, p. 366)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D5321C-D545-4529-9682-11BED724D6CD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dirty="0">
                <a:solidFill>
                  <a:srgbClr val="FFFF00"/>
                </a:solidFill>
                <a:latin typeface="+mn-lt"/>
              </a:rPr>
              <a:t>“Was </a:t>
            </a:r>
            <a:r>
              <a:rPr lang="en-US" altLang="en-US" sz="3600" b="1" dirty="0">
                <a:solidFill>
                  <a:srgbClr val="00FF00"/>
                </a:solidFill>
                <a:latin typeface="+mn-lt"/>
              </a:rPr>
              <a:t>Joseph Smith</a:t>
            </a:r>
            <a:r>
              <a:rPr lang="en-US" alt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3600" dirty="0">
                <a:solidFill>
                  <a:srgbClr val="FFFF00"/>
                </a:solidFill>
                <a:latin typeface="+mn-lt"/>
              </a:rPr>
              <a:t>turning things upside down </a:t>
            </a:r>
          </a:p>
          <a:p>
            <a:pPr algn="ctr" eaLnBrk="1" hangingPunct="1"/>
            <a:r>
              <a:rPr lang="en-US" altLang="en-US" sz="3600" dirty="0">
                <a:solidFill>
                  <a:srgbClr val="FFFF00"/>
                </a:solidFill>
                <a:latin typeface="+mn-lt"/>
              </a:rPr>
              <a:t>perceived as a </a:t>
            </a:r>
            <a:r>
              <a:rPr lang="en-US" altLang="en-US" sz="3600" b="1" dirty="0">
                <a:solidFill>
                  <a:srgbClr val="00FF00"/>
                </a:solidFill>
                <a:latin typeface="+mn-lt"/>
              </a:rPr>
              <a:t>good</a:t>
            </a:r>
            <a:r>
              <a:rPr lang="en-US" alt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3600" dirty="0">
                <a:solidFill>
                  <a:srgbClr val="FFFF00"/>
                </a:solidFill>
                <a:latin typeface="+mn-lt"/>
              </a:rPr>
              <a:t>thing or a </a:t>
            </a:r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bad</a:t>
            </a:r>
            <a:r>
              <a:rPr lang="en-US" altLang="en-US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3600" dirty="0">
                <a:solidFill>
                  <a:srgbClr val="FFFF00"/>
                </a:solidFill>
                <a:latin typeface="+mn-lt"/>
              </a:rPr>
              <a:t>thing?”</a:t>
            </a:r>
          </a:p>
        </p:txBody>
      </p:sp>
    </p:spTree>
    <p:extLst>
      <p:ext uri="{BB962C8B-B14F-4D97-AF65-F5344CB8AC3E}">
        <p14:creationId xmlns:p14="http://schemas.microsoft.com/office/powerpoint/2010/main" val="17079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1FCD44E-E2CF-42B7-95DA-C4D5B720A40E}"/>
              </a:ext>
            </a:extLst>
          </p:cNvPr>
          <p:cNvSpPr/>
          <p:nvPr/>
        </p:nvSpPr>
        <p:spPr>
          <a:xfrm>
            <a:off x="354" y="11850"/>
            <a:ext cx="12191646" cy="6846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31D2F7-9898-4389-A4FE-C06F26E16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895600" cy="289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8A777A-1A57-491B-8ADF-DFB3B5012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7927"/>
            <a:ext cx="2895600" cy="289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531C36-FC68-457A-AD74-1ED7B5D4E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3" y="380999"/>
            <a:ext cx="2902527" cy="29025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D1D7EC-C15C-4C99-8CA6-0DC32B577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15636"/>
            <a:ext cx="2895600" cy="2895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435B97-EDE2-4982-B8CA-54E34DC7DA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3581401"/>
            <a:ext cx="3048002" cy="30480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BFCA37-2DBB-492A-AE9E-57E7AAB8B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34" y="3581401"/>
            <a:ext cx="3048002" cy="30480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BF83B6-54C7-42F7-BA3C-49A84DC2A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3581398"/>
            <a:ext cx="3048002" cy="30480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D8521E-C2DF-4753-BB86-17DE3F03F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3650674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7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37037C-3B72-45BF-9EAE-90F2F8AB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©ChristianEternalism.com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8AEEC2-37B6-41BE-9278-0064B6791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29DF0-9955-4B60-96E2-2201DF02E17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6506910D-DD89-4134-BBCD-4AD182B21617}"/>
              </a:ext>
            </a:extLst>
          </p:cNvPr>
          <p:cNvGrpSpPr>
            <a:grpSpLocks/>
          </p:cNvGrpSpPr>
          <p:nvPr/>
        </p:nvGrpSpPr>
        <p:grpSpPr bwMode="auto">
          <a:xfrm>
            <a:off x="9143999" y="3200400"/>
            <a:ext cx="2387599" cy="1905000"/>
            <a:chOff x="5257800" y="381000"/>
            <a:chExt cx="2667000" cy="20002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B317EA-E73D-41C6-958E-C2604069C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381000"/>
              <a:ext cx="2667000" cy="200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747D20-0D93-443D-89CB-5B6D1788FE28}"/>
                </a:ext>
              </a:extLst>
            </p:cNvPr>
            <p:cNvSpPr/>
            <p:nvPr/>
          </p:nvSpPr>
          <p:spPr>
            <a:xfrm>
              <a:off x="5867400" y="1143000"/>
              <a:ext cx="381000" cy="381000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3CBCEC-788B-4AAE-B994-30FBCDFC18C0}"/>
                </a:ext>
              </a:extLst>
            </p:cNvPr>
            <p:cNvSpPr/>
            <p:nvPr/>
          </p:nvSpPr>
          <p:spPr>
            <a:xfrm>
              <a:off x="6049963" y="1490663"/>
              <a:ext cx="46037" cy="46037"/>
            </a:xfrm>
            <a:prstGeom prst="ellipse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50A811-736C-4539-BDB3-D574B31C7E5F}"/>
                </a:ext>
              </a:extLst>
            </p:cNvPr>
            <p:cNvCxnSpPr/>
            <p:nvPr/>
          </p:nvCxnSpPr>
          <p:spPr>
            <a:xfrm rot="5400000">
              <a:off x="5821362" y="1798638"/>
              <a:ext cx="549275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E1584C0-F51E-4BD0-B3A9-1B6BBB549DD6}"/>
              </a:ext>
            </a:extLst>
          </p:cNvPr>
          <p:cNvSpPr txBox="1"/>
          <p:nvPr/>
        </p:nvSpPr>
        <p:spPr>
          <a:xfrm>
            <a:off x="685800" y="3307140"/>
            <a:ext cx="81787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latin typeface="+mn-lt"/>
              </a:rPr>
              <a:t>WARNING: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The gospel truth is like a hand grenade with the pin pulled. </a:t>
            </a:r>
            <a:r>
              <a:rPr lang="en-US" sz="3200" dirty="0">
                <a:solidFill>
                  <a:srgbClr val="FFFF00"/>
                </a:solidFill>
              </a:rPr>
              <a:t>It needs to be handed off with extreme care.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A36319-5C62-48A1-AB99-D5A15FAFCAE0}"/>
              </a:ext>
            </a:extLst>
          </p:cNvPr>
          <p:cNvSpPr/>
          <p:nvPr/>
        </p:nvSpPr>
        <p:spPr>
          <a:xfrm>
            <a:off x="304800" y="5257800"/>
            <a:ext cx="11506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FF00"/>
                </a:solidFill>
                <a:latin typeface="+mn-lt"/>
              </a:rPr>
              <a:t>Joseph Fielding McConkie: 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“Any time we declare something to be </a:t>
            </a:r>
            <a:r>
              <a:rPr lang="en-US" sz="3000" dirty="0">
                <a:solidFill>
                  <a:srgbClr val="00FF00"/>
                </a:solidFill>
                <a:latin typeface="+mn-lt"/>
              </a:rPr>
              <a:t>true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, we have picked a 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fight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 with that which is untrue.” </a:t>
            </a:r>
          </a:p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("The First Vision and Religious Tolerance“ Nov 5, 2005)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45D03-85B3-48C6-AD04-C4DC65058DCB}"/>
              </a:ext>
            </a:extLst>
          </p:cNvPr>
          <p:cNvSpPr/>
          <p:nvPr/>
        </p:nvSpPr>
        <p:spPr>
          <a:xfrm>
            <a:off x="266700" y="838200"/>
            <a:ext cx="11772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00"/>
                </a:solidFill>
                <a:latin typeface="+mn-lt"/>
              </a:rPr>
              <a:t>Christ (The Prince of Peace):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“Think not that I am come to send peace on earth: I came not to send peace, but a sword. For I am come to set a man at variance against his father, and the daughter against her mother, and the daughter in law against her mother in law.  And a man’s foes shall be they of his own household.”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(Matthew 10:34-36)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2A3D5D-B5DB-48CF-B2EB-4EA0B076F25D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600" dirty="0">
                <a:solidFill>
                  <a:srgbClr val="FFFF00"/>
                </a:solidFill>
                <a:latin typeface="+mn-lt"/>
              </a:rPr>
              <a:t>“Does preaching the gospel bring peace or conflict?”</a:t>
            </a:r>
          </a:p>
        </p:txBody>
      </p:sp>
    </p:spTree>
    <p:extLst>
      <p:ext uri="{BB962C8B-B14F-4D97-AF65-F5344CB8AC3E}">
        <p14:creationId xmlns:p14="http://schemas.microsoft.com/office/powerpoint/2010/main" val="407121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89108-4173-4A4E-85B5-E8E3EB7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©ChristianEternalism.org</a:t>
            </a:r>
            <a:endParaRPr lang="en-US" dirty="0"/>
          </a:p>
        </p:txBody>
      </p:sp>
      <p:sp>
        <p:nvSpPr>
          <p:cNvPr id="24" name="Rectangle 46">
            <a:extLst>
              <a:ext uri="{FF2B5EF4-FFF2-40B4-BE49-F238E27FC236}">
                <a16:creationId xmlns:a16="http://schemas.microsoft.com/office/drawing/2014/main" id="{CF2B936E-2546-457C-8CD4-AC9C9D18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67280"/>
            <a:ext cx="121773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dirty="0">
                <a:solidFill>
                  <a:srgbClr val="00FF00"/>
                </a:solidFill>
                <a:latin typeface="+mn-lt"/>
              </a:rPr>
              <a:t>Questions?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17FCC3A-BB43-431C-B394-2DC4FF9DE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11000" y="6626994"/>
            <a:ext cx="381000" cy="231006"/>
          </a:xfrm>
        </p:spPr>
        <p:txBody>
          <a:bodyPr/>
          <a:lstStyle/>
          <a:p>
            <a:pPr algn="ctr"/>
            <a:fld id="{7FA21F2F-D5C3-444E-B31F-8BDB819DBF53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34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3ef5274-90b8-4b3f-8a76-b4c36a43e904}" enabled="1" method="Privileged" siteId="{61e6eeb3-5fd7-4aaa-ae3c-61e8deb09b79}" removed="0"/>
  <clbl:label id="{bdc3d3d8-6bdc-485e-b6f2-a0ac58658b4a}" enabled="1" method="Privileged" siteId="{61e6eeb3-5fd7-4aaa-ae3c-61e8deb09b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14311</TotalTime>
  <Words>830</Words>
  <Application>Microsoft Office PowerPoint</Application>
  <PresentationFormat>Widescreen</PresentationFormat>
  <Paragraphs>218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Candara</vt:lpstr>
      <vt:lpstr>Elephant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Dale Eaton</cp:lastModifiedBy>
  <cp:revision>1116</cp:revision>
  <dcterms:created xsi:type="dcterms:W3CDTF">2010-04-18T05:26:50Z</dcterms:created>
  <dcterms:modified xsi:type="dcterms:W3CDTF">2022-12-28T00:13:50Z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c3d3d8-6bdc-485e-b6f2-a0ac58658b4a_Enabled">
    <vt:lpwstr>True</vt:lpwstr>
  </property>
  <property fmtid="{D5CDD505-2E9C-101B-9397-08002B2CF9AE}" pid="3" name="MSIP_Label_bdc3d3d8-6bdc-485e-b6f2-a0ac58658b4a_SiteId">
    <vt:lpwstr>61e6eeb3-5fd7-4aaa-ae3c-61e8deb09b79</vt:lpwstr>
  </property>
  <property fmtid="{D5CDD505-2E9C-101B-9397-08002B2CF9AE}" pid="4" name="MSIP_Label_bdc3d3d8-6bdc-485e-b6f2-a0ac58658b4a_Owner">
    <vt:lpwstr>deaton@ldschurch.org</vt:lpwstr>
  </property>
  <property fmtid="{D5CDD505-2E9C-101B-9397-08002B2CF9AE}" pid="5" name="MSIP_Label_bdc3d3d8-6bdc-485e-b6f2-a0ac58658b4a_SetDate">
    <vt:lpwstr>2018-09-29T15:01:30.2848605Z</vt:lpwstr>
  </property>
  <property fmtid="{D5CDD505-2E9C-101B-9397-08002B2CF9AE}" pid="6" name="MSIP_Label_bdc3d3d8-6bdc-485e-b6f2-a0ac58658b4a_Name">
    <vt:lpwstr>Internal Use</vt:lpwstr>
  </property>
  <property fmtid="{D5CDD505-2E9C-101B-9397-08002B2CF9AE}" pid="7" name="MSIP_Label_bdc3d3d8-6bdc-485e-b6f2-a0ac58658b4a_Application">
    <vt:lpwstr>Microsoft Azure Information Protection</vt:lpwstr>
  </property>
  <property fmtid="{D5CDD505-2E9C-101B-9397-08002B2CF9AE}" pid="8" name="MSIP_Label_bdc3d3d8-6bdc-485e-b6f2-a0ac58658b4a_Extended_MSFT_Method">
    <vt:lpwstr>Automatic</vt:lpwstr>
  </property>
  <property fmtid="{D5CDD505-2E9C-101B-9397-08002B2CF9AE}" pid="9" name="MSIP_Label_03ef5274-90b8-4b3f-8a76-b4c36a43e904_Enabled">
    <vt:lpwstr>True</vt:lpwstr>
  </property>
  <property fmtid="{D5CDD505-2E9C-101B-9397-08002B2CF9AE}" pid="10" name="MSIP_Label_03ef5274-90b8-4b3f-8a76-b4c36a43e904_SiteId">
    <vt:lpwstr>61e6eeb3-5fd7-4aaa-ae3c-61e8deb09b79</vt:lpwstr>
  </property>
  <property fmtid="{D5CDD505-2E9C-101B-9397-08002B2CF9AE}" pid="11" name="MSIP_Label_03ef5274-90b8-4b3f-8a76-b4c36a43e904_SetDate">
    <vt:lpwstr>2018-09-29T15:01:30.2848605Z</vt:lpwstr>
  </property>
  <property fmtid="{D5CDD505-2E9C-101B-9397-08002B2CF9AE}" pid="12" name="MSIP_Label_03ef5274-90b8-4b3f-8a76-b4c36a43e904_Name">
    <vt:lpwstr>Not Encrypted</vt:lpwstr>
  </property>
  <property fmtid="{D5CDD505-2E9C-101B-9397-08002B2CF9AE}" pid="13" name="MSIP_Label_03ef5274-90b8-4b3f-8a76-b4c36a43e904_Extended_MSFT_Method">
    <vt:lpwstr>Automatic</vt:lpwstr>
  </property>
  <property fmtid="{D5CDD505-2E9C-101B-9397-08002B2CF9AE}" pid="14" name="Classification">
    <vt:lpwstr>Internal Use Not Encrypted</vt:lpwstr>
  </property>
</Properties>
</file>